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74" r:id="rId4"/>
    <p:sldId id="278" r:id="rId5"/>
    <p:sldId id="264" r:id="rId6"/>
    <p:sldId id="275" r:id="rId7"/>
    <p:sldId id="268" r:id="rId8"/>
    <p:sldId id="257" r:id="rId9"/>
    <p:sldId id="259" r:id="rId10"/>
    <p:sldId id="281" r:id="rId11"/>
    <p:sldId id="280" r:id="rId12"/>
    <p:sldId id="27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2A50"/>
    <a:srgbClr val="91F5AD"/>
    <a:srgbClr val="C2E8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43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6AD6BE-C9AF-4DF0-98E2-56C33BAF1CC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4FCDC64-EA26-4DA3-B491-EC724B371B83}">
      <dgm:prSet/>
      <dgm:spPr/>
      <dgm:t>
        <a:bodyPr/>
        <a:lstStyle/>
        <a:p>
          <a:pPr>
            <a:defRPr b="1"/>
          </a:pPr>
          <a:r>
            <a:rPr lang="en-US"/>
            <a:t>iOS</a:t>
          </a:r>
        </a:p>
      </dgm:t>
    </dgm:pt>
    <dgm:pt modelId="{8F2A3951-FA20-48C0-9501-F19E9699FB45}" type="parTrans" cxnId="{2EECEAF1-8C28-424D-A620-9EE2F7E4FC05}">
      <dgm:prSet/>
      <dgm:spPr/>
      <dgm:t>
        <a:bodyPr/>
        <a:lstStyle/>
        <a:p>
          <a:endParaRPr lang="en-US"/>
        </a:p>
      </dgm:t>
    </dgm:pt>
    <dgm:pt modelId="{42F676C7-A422-4539-B7D7-88EBED0BBA70}" type="sibTrans" cxnId="{2EECEAF1-8C28-424D-A620-9EE2F7E4FC05}">
      <dgm:prSet/>
      <dgm:spPr/>
      <dgm:t>
        <a:bodyPr/>
        <a:lstStyle/>
        <a:p>
          <a:endParaRPr lang="en-US"/>
        </a:p>
      </dgm:t>
    </dgm:pt>
    <dgm:pt modelId="{49CB66AE-FCAA-46AE-ADBE-D836BC795E01}">
      <dgm:prSet/>
      <dgm:spPr/>
      <dgm:t>
        <a:bodyPr/>
        <a:lstStyle/>
        <a:p>
          <a:r>
            <a:rPr lang="en-US" dirty="0"/>
            <a:t>* Delegates</a:t>
          </a:r>
        </a:p>
      </dgm:t>
    </dgm:pt>
    <dgm:pt modelId="{4B411A84-8784-4554-88A9-2291C0E1130B}" type="parTrans" cxnId="{57A14710-387C-402C-890A-BCE5E65A7D3C}">
      <dgm:prSet/>
      <dgm:spPr/>
      <dgm:t>
        <a:bodyPr/>
        <a:lstStyle/>
        <a:p>
          <a:endParaRPr lang="en-US"/>
        </a:p>
      </dgm:t>
    </dgm:pt>
    <dgm:pt modelId="{CE5C518C-A368-43B5-97C0-A4A2E5BDDFC6}" type="sibTrans" cxnId="{57A14710-387C-402C-890A-BCE5E65A7D3C}">
      <dgm:prSet/>
      <dgm:spPr/>
      <dgm:t>
        <a:bodyPr/>
        <a:lstStyle/>
        <a:p>
          <a:endParaRPr lang="en-US"/>
        </a:p>
      </dgm:t>
    </dgm:pt>
    <dgm:pt modelId="{032E1427-758F-4EF5-805B-EEF19E7A1081}">
      <dgm:prSet/>
      <dgm:spPr/>
      <dgm:t>
        <a:bodyPr/>
        <a:lstStyle/>
        <a:p>
          <a:pPr>
            <a:defRPr b="1"/>
          </a:pPr>
          <a:r>
            <a:rPr lang="en-US"/>
            <a:t>Android</a:t>
          </a:r>
        </a:p>
      </dgm:t>
    </dgm:pt>
    <dgm:pt modelId="{DF348846-BC69-4855-8622-2CE1869BF5C4}" type="parTrans" cxnId="{8D79CCBA-AF60-45DD-9E63-A664773CD4EE}">
      <dgm:prSet/>
      <dgm:spPr/>
      <dgm:t>
        <a:bodyPr/>
        <a:lstStyle/>
        <a:p>
          <a:endParaRPr lang="en-US"/>
        </a:p>
      </dgm:t>
    </dgm:pt>
    <dgm:pt modelId="{3B668012-1808-4B68-9511-F58065D42C4E}" type="sibTrans" cxnId="{8D79CCBA-AF60-45DD-9E63-A664773CD4EE}">
      <dgm:prSet/>
      <dgm:spPr/>
      <dgm:t>
        <a:bodyPr/>
        <a:lstStyle/>
        <a:p>
          <a:endParaRPr lang="en-US"/>
        </a:p>
      </dgm:t>
    </dgm:pt>
    <dgm:pt modelId="{D493685F-A2BC-467F-BF63-3E2EE3C2E8D4}">
      <dgm:prSet/>
      <dgm:spPr/>
      <dgm:t>
        <a:bodyPr/>
        <a:lstStyle/>
        <a:p>
          <a:r>
            <a:rPr lang="en-US" dirty="0"/>
            <a:t>* Broadcast Receivers</a:t>
          </a:r>
        </a:p>
      </dgm:t>
    </dgm:pt>
    <dgm:pt modelId="{ADD947F1-4B28-4211-AC36-84D763A2D734}" type="parTrans" cxnId="{4175FFDD-3A88-43ED-B965-0356AE6B2E5A}">
      <dgm:prSet/>
      <dgm:spPr/>
      <dgm:t>
        <a:bodyPr/>
        <a:lstStyle/>
        <a:p>
          <a:endParaRPr lang="en-US"/>
        </a:p>
      </dgm:t>
    </dgm:pt>
    <dgm:pt modelId="{80C01FC4-8051-4C64-A871-378B961B36AD}" type="sibTrans" cxnId="{4175FFDD-3A88-43ED-B965-0356AE6B2E5A}">
      <dgm:prSet/>
      <dgm:spPr/>
      <dgm:t>
        <a:bodyPr/>
        <a:lstStyle/>
        <a:p>
          <a:endParaRPr lang="en-US"/>
        </a:p>
      </dgm:t>
    </dgm:pt>
    <dgm:pt modelId="{F35D3CCA-1A30-4190-B62D-B059599CC387}">
      <dgm:prSet/>
      <dgm:spPr/>
      <dgm:t>
        <a:bodyPr/>
        <a:lstStyle/>
        <a:p>
          <a:r>
            <a:rPr lang="en-US" dirty="0"/>
            <a:t>* Foreground Services</a:t>
          </a:r>
        </a:p>
        <a:p>
          <a:r>
            <a:rPr lang="en-US" dirty="0"/>
            <a:t>* Intent Services… ?</a:t>
          </a:r>
        </a:p>
      </dgm:t>
    </dgm:pt>
    <dgm:pt modelId="{614B7EC3-8C25-4165-9D16-324A8D1105D8}" type="parTrans" cxnId="{465D0DCA-F516-48BD-8A08-31709586CC40}">
      <dgm:prSet/>
      <dgm:spPr/>
      <dgm:t>
        <a:bodyPr/>
        <a:lstStyle/>
        <a:p>
          <a:endParaRPr lang="en-US"/>
        </a:p>
      </dgm:t>
    </dgm:pt>
    <dgm:pt modelId="{63396BC4-92DB-45EF-945D-F8BCDFFE5418}" type="sibTrans" cxnId="{465D0DCA-F516-48BD-8A08-31709586CC40}">
      <dgm:prSet/>
      <dgm:spPr/>
      <dgm:t>
        <a:bodyPr/>
        <a:lstStyle/>
        <a:p>
          <a:endParaRPr lang="en-US"/>
        </a:p>
      </dgm:t>
    </dgm:pt>
    <dgm:pt modelId="{F12456F1-7E49-4D62-B6D4-8D053B890477}">
      <dgm:prSet/>
      <dgm:spPr/>
      <dgm:t>
        <a:bodyPr/>
        <a:lstStyle/>
        <a:p>
          <a:pPr>
            <a:defRPr b="1"/>
          </a:pPr>
          <a:r>
            <a:rPr lang="en-US"/>
            <a:t>UWP</a:t>
          </a:r>
        </a:p>
      </dgm:t>
    </dgm:pt>
    <dgm:pt modelId="{53F759D0-99A4-467C-AC1F-DEF3E50B2492}" type="parTrans" cxnId="{11810412-81FD-4117-9028-04AAC250E977}">
      <dgm:prSet/>
      <dgm:spPr/>
      <dgm:t>
        <a:bodyPr/>
        <a:lstStyle/>
        <a:p>
          <a:endParaRPr lang="en-US"/>
        </a:p>
      </dgm:t>
    </dgm:pt>
    <dgm:pt modelId="{9F2B078C-F491-40A9-9D6D-163A5C66B0F9}" type="sibTrans" cxnId="{11810412-81FD-4117-9028-04AAC250E977}">
      <dgm:prSet/>
      <dgm:spPr/>
      <dgm:t>
        <a:bodyPr/>
        <a:lstStyle/>
        <a:p>
          <a:endParaRPr lang="en-US"/>
        </a:p>
      </dgm:t>
    </dgm:pt>
    <dgm:pt modelId="{E83A8583-5FD3-4BDD-B22D-9683F9009626}">
      <dgm:prSet/>
      <dgm:spPr/>
      <dgm:t>
        <a:bodyPr/>
        <a:lstStyle/>
        <a:p>
          <a:r>
            <a:rPr lang="en-US" dirty="0"/>
            <a:t>* Background Tasks</a:t>
          </a:r>
        </a:p>
      </dgm:t>
    </dgm:pt>
    <dgm:pt modelId="{7707DA59-1A52-412A-9C90-8F439304A5B1}" type="parTrans" cxnId="{15F7E0EA-A1A8-4302-BF79-416EB4BA04CB}">
      <dgm:prSet/>
      <dgm:spPr/>
      <dgm:t>
        <a:bodyPr/>
        <a:lstStyle/>
        <a:p>
          <a:endParaRPr lang="en-US"/>
        </a:p>
      </dgm:t>
    </dgm:pt>
    <dgm:pt modelId="{B785719B-A947-4AF6-9749-7E790A82C145}" type="sibTrans" cxnId="{15F7E0EA-A1A8-4302-BF79-416EB4BA04CB}">
      <dgm:prSet/>
      <dgm:spPr/>
      <dgm:t>
        <a:bodyPr/>
        <a:lstStyle/>
        <a:p>
          <a:endParaRPr lang="en-US"/>
        </a:p>
      </dgm:t>
    </dgm:pt>
    <dgm:pt modelId="{51D66B25-4CF4-4A57-9878-1DD5B21E42C0}">
      <dgm:prSet/>
      <dgm:spPr/>
      <dgm:t>
        <a:bodyPr/>
        <a:lstStyle/>
        <a:p>
          <a:r>
            <a:rPr lang="en-US" dirty="0"/>
            <a:t>* Triggers</a:t>
          </a:r>
        </a:p>
      </dgm:t>
    </dgm:pt>
    <dgm:pt modelId="{A979E6F5-5527-4268-AA5C-8396013E0FE7}" type="parTrans" cxnId="{7FEF872D-E2B4-44C1-98BE-CBD89FFB45EB}">
      <dgm:prSet/>
      <dgm:spPr/>
      <dgm:t>
        <a:bodyPr/>
        <a:lstStyle/>
        <a:p>
          <a:endParaRPr lang="en-US"/>
        </a:p>
      </dgm:t>
    </dgm:pt>
    <dgm:pt modelId="{91B42B01-CC7B-42AB-9ED4-B82717236FCD}" type="sibTrans" cxnId="{7FEF872D-E2B4-44C1-98BE-CBD89FFB45EB}">
      <dgm:prSet/>
      <dgm:spPr/>
      <dgm:t>
        <a:bodyPr/>
        <a:lstStyle/>
        <a:p>
          <a:endParaRPr lang="en-US"/>
        </a:p>
      </dgm:t>
    </dgm:pt>
    <dgm:pt modelId="{89349BD0-7E16-4F48-9DDE-737A3254448B}">
      <dgm:prSet/>
      <dgm:spPr/>
      <dgm:t>
        <a:bodyPr/>
        <a:lstStyle/>
        <a:p>
          <a:pPr>
            <a:defRPr b="1"/>
          </a:pPr>
          <a:r>
            <a:rPr lang="en-US"/>
            <a:t>Xamarin</a:t>
          </a:r>
        </a:p>
      </dgm:t>
    </dgm:pt>
    <dgm:pt modelId="{09E1337B-0125-4FC9-A69C-937EE0EC3BC5}" type="parTrans" cxnId="{2DA80909-DCB2-4465-95CE-084F3E84A38D}">
      <dgm:prSet/>
      <dgm:spPr/>
      <dgm:t>
        <a:bodyPr/>
        <a:lstStyle/>
        <a:p>
          <a:endParaRPr lang="en-US"/>
        </a:p>
      </dgm:t>
    </dgm:pt>
    <dgm:pt modelId="{6E861801-3F34-4350-9205-F9816F08C8A4}" type="sibTrans" cxnId="{2DA80909-DCB2-4465-95CE-084F3E84A38D}">
      <dgm:prSet/>
      <dgm:spPr/>
      <dgm:t>
        <a:bodyPr/>
        <a:lstStyle/>
        <a:p>
          <a:endParaRPr lang="en-US"/>
        </a:p>
      </dgm:t>
    </dgm:pt>
    <dgm:pt modelId="{6704EB14-4BE4-4703-B602-2C8CE012FF8A}">
      <dgm:prSet/>
      <dgm:spPr/>
      <dgm:t>
        <a:bodyPr/>
        <a:lstStyle/>
        <a:p>
          <a:r>
            <a:rPr lang="en-US"/>
            <a:t>Async/Await</a:t>
          </a:r>
        </a:p>
      </dgm:t>
    </dgm:pt>
    <dgm:pt modelId="{F7771BE3-BF34-419A-89A6-9376909F5528}" type="parTrans" cxnId="{389EB423-8B01-4423-9C83-3CA03E7C1FD0}">
      <dgm:prSet/>
      <dgm:spPr/>
      <dgm:t>
        <a:bodyPr/>
        <a:lstStyle/>
        <a:p>
          <a:endParaRPr lang="en-US"/>
        </a:p>
      </dgm:t>
    </dgm:pt>
    <dgm:pt modelId="{17938B2E-3455-45AF-92FF-D48CA079456A}" type="sibTrans" cxnId="{389EB423-8B01-4423-9C83-3CA03E7C1FD0}">
      <dgm:prSet/>
      <dgm:spPr/>
      <dgm:t>
        <a:bodyPr/>
        <a:lstStyle/>
        <a:p>
          <a:endParaRPr lang="en-US"/>
        </a:p>
      </dgm:t>
    </dgm:pt>
    <dgm:pt modelId="{45A6D241-623C-4DC5-A3FC-30ADF2B8D0CA}">
      <dgm:prSet/>
      <dgm:spPr/>
      <dgm:t>
        <a:bodyPr/>
        <a:lstStyle/>
        <a:p>
          <a:r>
            <a:rPr lang="en-US" dirty="0"/>
            <a:t>Events</a:t>
          </a:r>
        </a:p>
        <a:p>
          <a:r>
            <a:rPr lang="en-US" dirty="0"/>
            <a:t>Timers</a:t>
          </a:r>
        </a:p>
      </dgm:t>
    </dgm:pt>
    <dgm:pt modelId="{E1B50B9B-C789-4F99-8F1F-3EC69C4B3D66}" type="parTrans" cxnId="{F8C0EB78-130C-45FF-AEA8-78E4EA53D0D0}">
      <dgm:prSet/>
      <dgm:spPr/>
      <dgm:t>
        <a:bodyPr/>
        <a:lstStyle/>
        <a:p>
          <a:endParaRPr lang="en-US"/>
        </a:p>
      </dgm:t>
    </dgm:pt>
    <dgm:pt modelId="{40170158-5F80-4A3B-8CD4-AB724F9FE49C}" type="sibTrans" cxnId="{F8C0EB78-130C-45FF-AEA8-78E4EA53D0D0}">
      <dgm:prSet/>
      <dgm:spPr/>
      <dgm:t>
        <a:bodyPr/>
        <a:lstStyle/>
        <a:p>
          <a:endParaRPr lang="en-US"/>
        </a:p>
      </dgm:t>
    </dgm:pt>
    <dgm:pt modelId="{B423579B-F78A-4BB5-AD31-4C5CC654C6AE}" type="pres">
      <dgm:prSet presAssocID="{A86AD6BE-C9AF-4DF0-98E2-56C33BAF1CCE}" presName="root" presStyleCnt="0">
        <dgm:presLayoutVars>
          <dgm:dir/>
          <dgm:resizeHandles val="exact"/>
        </dgm:presLayoutVars>
      </dgm:prSet>
      <dgm:spPr/>
    </dgm:pt>
    <dgm:pt modelId="{F2B2B7D5-DA55-4BC3-9466-9017AE16007A}" type="pres">
      <dgm:prSet presAssocID="{14FCDC64-EA26-4DA3-B491-EC724B371B83}" presName="compNode" presStyleCnt="0"/>
      <dgm:spPr/>
    </dgm:pt>
    <dgm:pt modelId="{305354CE-5483-4A44-B2DA-842DDF627A58}" type="pres">
      <dgm:prSet presAssocID="{14FCDC64-EA26-4DA3-B491-EC724B371B8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A97362D7-B393-4050-8064-C337F00FB56E}" type="pres">
      <dgm:prSet presAssocID="{14FCDC64-EA26-4DA3-B491-EC724B371B83}" presName="iconSpace" presStyleCnt="0"/>
      <dgm:spPr/>
    </dgm:pt>
    <dgm:pt modelId="{8EB05D6D-7FC6-4D11-AAC0-91CF0E63F8C5}" type="pres">
      <dgm:prSet presAssocID="{14FCDC64-EA26-4DA3-B491-EC724B371B83}" presName="parTx" presStyleLbl="revTx" presStyleIdx="0" presStyleCnt="8">
        <dgm:presLayoutVars>
          <dgm:chMax val="0"/>
          <dgm:chPref val="0"/>
        </dgm:presLayoutVars>
      </dgm:prSet>
      <dgm:spPr/>
    </dgm:pt>
    <dgm:pt modelId="{6A58E13C-2715-428E-9832-1154B2E81BCE}" type="pres">
      <dgm:prSet presAssocID="{14FCDC64-EA26-4DA3-B491-EC724B371B83}" presName="txSpace" presStyleCnt="0"/>
      <dgm:spPr/>
    </dgm:pt>
    <dgm:pt modelId="{2875454C-44C7-4165-AB7A-81AF247A4061}" type="pres">
      <dgm:prSet presAssocID="{14FCDC64-EA26-4DA3-B491-EC724B371B83}" presName="desTx" presStyleLbl="revTx" presStyleIdx="1" presStyleCnt="8">
        <dgm:presLayoutVars/>
      </dgm:prSet>
      <dgm:spPr/>
    </dgm:pt>
    <dgm:pt modelId="{5FC2CD6C-4726-4E61-BA3F-DB12FD290A7D}" type="pres">
      <dgm:prSet presAssocID="{42F676C7-A422-4539-B7D7-88EBED0BBA70}" presName="sibTrans" presStyleCnt="0"/>
      <dgm:spPr/>
    </dgm:pt>
    <dgm:pt modelId="{083A445D-39A8-48AA-9BC3-029CFBDF0CD7}" type="pres">
      <dgm:prSet presAssocID="{032E1427-758F-4EF5-805B-EEF19E7A1081}" presName="compNode" presStyleCnt="0"/>
      <dgm:spPr/>
    </dgm:pt>
    <dgm:pt modelId="{73707FC1-7F33-4B9B-BCCB-7CF548777799}" type="pres">
      <dgm:prSet presAssocID="{032E1427-758F-4EF5-805B-EEF19E7A1081}" presName="iconRect" presStyleLbl="node1" presStyleIdx="1" presStyleCnt="4" custLinFactNeighborX="-2080" custLinFactNeighborY="229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</dgm:spPr>
    </dgm:pt>
    <dgm:pt modelId="{8569DC07-8D4F-43C4-B0DF-3B39E3A4C7FA}" type="pres">
      <dgm:prSet presAssocID="{032E1427-758F-4EF5-805B-EEF19E7A1081}" presName="iconSpace" presStyleCnt="0"/>
      <dgm:spPr/>
    </dgm:pt>
    <dgm:pt modelId="{9BBB848D-A44B-4AA6-877D-1CF90104E0A3}" type="pres">
      <dgm:prSet presAssocID="{032E1427-758F-4EF5-805B-EEF19E7A1081}" presName="parTx" presStyleLbl="revTx" presStyleIdx="2" presStyleCnt="8">
        <dgm:presLayoutVars>
          <dgm:chMax val="0"/>
          <dgm:chPref val="0"/>
        </dgm:presLayoutVars>
      </dgm:prSet>
      <dgm:spPr/>
    </dgm:pt>
    <dgm:pt modelId="{BA5C9392-9188-4FF9-8A34-B0A48EBDDC42}" type="pres">
      <dgm:prSet presAssocID="{032E1427-758F-4EF5-805B-EEF19E7A1081}" presName="txSpace" presStyleCnt="0"/>
      <dgm:spPr/>
    </dgm:pt>
    <dgm:pt modelId="{12FE52E0-652D-46CE-9E03-5E95C2CAD053}" type="pres">
      <dgm:prSet presAssocID="{032E1427-758F-4EF5-805B-EEF19E7A1081}" presName="desTx" presStyleLbl="revTx" presStyleIdx="3" presStyleCnt="8">
        <dgm:presLayoutVars/>
      </dgm:prSet>
      <dgm:spPr/>
    </dgm:pt>
    <dgm:pt modelId="{8DFEC022-9072-4519-8E2B-A6E383EC70C3}" type="pres">
      <dgm:prSet presAssocID="{3B668012-1808-4B68-9511-F58065D42C4E}" presName="sibTrans" presStyleCnt="0"/>
      <dgm:spPr/>
    </dgm:pt>
    <dgm:pt modelId="{B048EB00-B5BA-4DC1-9D3A-F49EF696BEDB}" type="pres">
      <dgm:prSet presAssocID="{F12456F1-7E49-4D62-B6D4-8D053B890477}" presName="compNode" presStyleCnt="0"/>
      <dgm:spPr/>
    </dgm:pt>
    <dgm:pt modelId="{2F786952-B2AE-4C60-B4FF-06F80D8ED062}" type="pres">
      <dgm:prSet presAssocID="{F12456F1-7E49-4D62-B6D4-8D053B890477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</dgm:spPr>
    </dgm:pt>
    <dgm:pt modelId="{0DBA0EFB-BD46-40E3-AE94-46014DC8F7D1}" type="pres">
      <dgm:prSet presAssocID="{F12456F1-7E49-4D62-B6D4-8D053B890477}" presName="iconSpace" presStyleCnt="0"/>
      <dgm:spPr/>
    </dgm:pt>
    <dgm:pt modelId="{D5276031-9EAF-4EEE-A1EE-AC65ADD72266}" type="pres">
      <dgm:prSet presAssocID="{F12456F1-7E49-4D62-B6D4-8D053B890477}" presName="parTx" presStyleLbl="revTx" presStyleIdx="4" presStyleCnt="8">
        <dgm:presLayoutVars>
          <dgm:chMax val="0"/>
          <dgm:chPref val="0"/>
        </dgm:presLayoutVars>
      </dgm:prSet>
      <dgm:spPr/>
    </dgm:pt>
    <dgm:pt modelId="{A8901F13-FE42-4513-899F-DAAE28336214}" type="pres">
      <dgm:prSet presAssocID="{F12456F1-7E49-4D62-B6D4-8D053B890477}" presName="txSpace" presStyleCnt="0"/>
      <dgm:spPr/>
    </dgm:pt>
    <dgm:pt modelId="{403DAE3C-207D-40A2-8DAF-1305A9135F1C}" type="pres">
      <dgm:prSet presAssocID="{F12456F1-7E49-4D62-B6D4-8D053B890477}" presName="desTx" presStyleLbl="revTx" presStyleIdx="5" presStyleCnt="8">
        <dgm:presLayoutVars/>
      </dgm:prSet>
      <dgm:spPr/>
    </dgm:pt>
    <dgm:pt modelId="{647D6340-2814-46DF-9D58-26DE24ABE380}" type="pres">
      <dgm:prSet presAssocID="{9F2B078C-F491-40A9-9D6D-163A5C66B0F9}" presName="sibTrans" presStyleCnt="0"/>
      <dgm:spPr/>
    </dgm:pt>
    <dgm:pt modelId="{E4B81BB5-6E59-4F55-A73F-297CE592ED57}" type="pres">
      <dgm:prSet presAssocID="{89349BD0-7E16-4F48-9DDE-737A3254448B}" presName="compNode" presStyleCnt="0"/>
      <dgm:spPr/>
    </dgm:pt>
    <dgm:pt modelId="{18B73B5E-4BE5-47C8-A803-57AF419EA7B3}" type="pres">
      <dgm:prSet presAssocID="{89349BD0-7E16-4F48-9DDE-737A3254448B}" presName="icon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4095A71D-BFC1-4656-8502-2D5D3A81F581}" type="pres">
      <dgm:prSet presAssocID="{89349BD0-7E16-4F48-9DDE-737A3254448B}" presName="iconSpace" presStyleCnt="0"/>
      <dgm:spPr/>
    </dgm:pt>
    <dgm:pt modelId="{46996C87-FDDE-49BD-AC0D-1249A0A14033}" type="pres">
      <dgm:prSet presAssocID="{89349BD0-7E16-4F48-9DDE-737A3254448B}" presName="parTx" presStyleLbl="revTx" presStyleIdx="6" presStyleCnt="8">
        <dgm:presLayoutVars>
          <dgm:chMax val="0"/>
          <dgm:chPref val="0"/>
        </dgm:presLayoutVars>
      </dgm:prSet>
      <dgm:spPr/>
    </dgm:pt>
    <dgm:pt modelId="{056881B2-B7DD-413A-9BEE-D71BFDEC5D84}" type="pres">
      <dgm:prSet presAssocID="{89349BD0-7E16-4F48-9DDE-737A3254448B}" presName="txSpace" presStyleCnt="0"/>
      <dgm:spPr/>
    </dgm:pt>
    <dgm:pt modelId="{47B47FD0-D8C7-4A4E-8FBA-30094A5DFE57}" type="pres">
      <dgm:prSet presAssocID="{89349BD0-7E16-4F48-9DDE-737A3254448B}" presName="desTx" presStyleLbl="revTx" presStyleIdx="7" presStyleCnt="8">
        <dgm:presLayoutVars/>
      </dgm:prSet>
      <dgm:spPr/>
    </dgm:pt>
  </dgm:ptLst>
  <dgm:cxnLst>
    <dgm:cxn modelId="{2DA80909-DCB2-4465-95CE-084F3E84A38D}" srcId="{A86AD6BE-C9AF-4DF0-98E2-56C33BAF1CCE}" destId="{89349BD0-7E16-4F48-9DDE-737A3254448B}" srcOrd="3" destOrd="0" parTransId="{09E1337B-0125-4FC9-A69C-937EE0EC3BC5}" sibTransId="{6E861801-3F34-4350-9205-F9816F08C8A4}"/>
    <dgm:cxn modelId="{6AAA110B-4879-4E80-A665-A2AC6684435E}" type="presOf" srcId="{D493685F-A2BC-467F-BF63-3E2EE3C2E8D4}" destId="{12FE52E0-652D-46CE-9E03-5E95C2CAD053}" srcOrd="0" destOrd="0" presId="urn:microsoft.com/office/officeart/2018/5/layout/CenteredIconLabelDescriptionList"/>
    <dgm:cxn modelId="{57A14710-387C-402C-890A-BCE5E65A7D3C}" srcId="{14FCDC64-EA26-4DA3-B491-EC724B371B83}" destId="{49CB66AE-FCAA-46AE-ADBE-D836BC795E01}" srcOrd="0" destOrd="0" parTransId="{4B411A84-8784-4554-88A9-2291C0E1130B}" sibTransId="{CE5C518C-A368-43B5-97C0-A4A2E5BDDFC6}"/>
    <dgm:cxn modelId="{11810412-81FD-4117-9028-04AAC250E977}" srcId="{A86AD6BE-C9AF-4DF0-98E2-56C33BAF1CCE}" destId="{F12456F1-7E49-4D62-B6D4-8D053B890477}" srcOrd="2" destOrd="0" parTransId="{53F759D0-99A4-467C-AC1F-DEF3E50B2492}" sibTransId="{9F2B078C-F491-40A9-9D6D-163A5C66B0F9}"/>
    <dgm:cxn modelId="{EA83B11E-2BAC-4DC7-B5AE-58090A55BC91}" type="presOf" srcId="{E83A8583-5FD3-4BDD-B22D-9683F9009626}" destId="{403DAE3C-207D-40A2-8DAF-1305A9135F1C}" srcOrd="0" destOrd="0" presId="urn:microsoft.com/office/officeart/2018/5/layout/CenteredIconLabelDescriptionList"/>
    <dgm:cxn modelId="{6F7F6F22-2E6A-4E12-B367-B7E703F23694}" type="presOf" srcId="{F35D3CCA-1A30-4190-B62D-B059599CC387}" destId="{12FE52E0-652D-46CE-9E03-5E95C2CAD053}" srcOrd="0" destOrd="1" presId="urn:microsoft.com/office/officeart/2018/5/layout/CenteredIconLabelDescriptionList"/>
    <dgm:cxn modelId="{389EB423-8B01-4423-9C83-3CA03E7C1FD0}" srcId="{89349BD0-7E16-4F48-9DDE-737A3254448B}" destId="{6704EB14-4BE4-4703-B602-2C8CE012FF8A}" srcOrd="0" destOrd="0" parTransId="{F7771BE3-BF34-419A-89A6-9376909F5528}" sibTransId="{17938B2E-3455-45AF-92FF-D48CA079456A}"/>
    <dgm:cxn modelId="{3AAA592C-71BC-4353-A2DD-0ACF99CA538A}" type="presOf" srcId="{51D66B25-4CF4-4A57-9878-1DD5B21E42C0}" destId="{403DAE3C-207D-40A2-8DAF-1305A9135F1C}" srcOrd="0" destOrd="1" presId="urn:microsoft.com/office/officeart/2018/5/layout/CenteredIconLabelDescriptionList"/>
    <dgm:cxn modelId="{F731B92C-9129-4A43-8709-FE10000245AB}" type="presOf" srcId="{A86AD6BE-C9AF-4DF0-98E2-56C33BAF1CCE}" destId="{B423579B-F78A-4BB5-AD31-4C5CC654C6AE}" srcOrd="0" destOrd="0" presId="urn:microsoft.com/office/officeart/2018/5/layout/CenteredIconLabelDescriptionList"/>
    <dgm:cxn modelId="{7FEF872D-E2B4-44C1-98BE-CBD89FFB45EB}" srcId="{F12456F1-7E49-4D62-B6D4-8D053B890477}" destId="{51D66B25-4CF4-4A57-9878-1DD5B21E42C0}" srcOrd="1" destOrd="0" parTransId="{A979E6F5-5527-4268-AA5C-8396013E0FE7}" sibTransId="{91B42B01-CC7B-42AB-9ED4-B82717236FCD}"/>
    <dgm:cxn modelId="{5512453D-10D3-4E6A-9430-7F10CD8B262A}" type="presOf" srcId="{F12456F1-7E49-4D62-B6D4-8D053B890477}" destId="{D5276031-9EAF-4EEE-A1EE-AC65ADD72266}" srcOrd="0" destOrd="0" presId="urn:microsoft.com/office/officeart/2018/5/layout/CenteredIconLabelDescriptionList"/>
    <dgm:cxn modelId="{E858BC5F-7357-4F0F-9F72-4B9912F9775D}" type="presOf" srcId="{49CB66AE-FCAA-46AE-ADBE-D836BC795E01}" destId="{2875454C-44C7-4165-AB7A-81AF247A4061}" srcOrd="0" destOrd="0" presId="urn:microsoft.com/office/officeart/2018/5/layout/CenteredIconLabelDescriptionList"/>
    <dgm:cxn modelId="{F8C0EB78-130C-45FF-AEA8-78E4EA53D0D0}" srcId="{89349BD0-7E16-4F48-9DDE-737A3254448B}" destId="{45A6D241-623C-4DC5-A3FC-30ADF2B8D0CA}" srcOrd="1" destOrd="0" parTransId="{E1B50B9B-C789-4F99-8F1F-3EC69C4B3D66}" sibTransId="{40170158-5F80-4A3B-8CD4-AB724F9FE49C}"/>
    <dgm:cxn modelId="{50A9A182-18A9-460F-A6BA-EE41EED187E1}" type="presOf" srcId="{6704EB14-4BE4-4703-B602-2C8CE012FF8A}" destId="{47B47FD0-D8C7-4A4E-8FBA-30094A5DFE57}" srcOrd="0" destOrd="0" presId="urn:microsoft.com/office/officeart/2018/5/layout/CenteredIconLabelDescriptionList"/>
    <dgm:cxn modelId="{7F485EAB-0286-4A1E-9B79-11CE87872F90}" type="presOf" srcId="{45A6D241-623C-4DC5-A3FC-30ADF2B8D0CA}" destId="{47B47FD0-D8C7-4A4E-8FBA-30094A5DFE57}" srcOrd="0" destOrd="1" presId="urn:microsoft.com/office/officeart/2018/5/layout/CenteredIconLabelDescriptionList"/>
    <dgm:cxn modelId="{7EE59DB9-E0B2-402B-8D7A-A8F218705F92}" type="presOf" srcId="{032E1427-758F-4EF5-805B-EEF19E7A1081}" destId="{9BBB848D-A44B-4AA6-877D-1CF90104E0A3}" srcOrd="0" destOrd="0" presId="urn:microsoft.com/office/officeart/2018/5/layout/CenteredIconLabelDescriptionList"/>
    <dgm:cxn modelId="{8D79CCBA-AF60-45DD-9E63-A664773CD4EE}" srcId="{A86AD6BE-C9AF-4DF0-98E2-56C33BAF1CCE}" destId="{032E1427-758F-4EF5-805B-EEF19E7A1081}" srcOrd="1" destOrd="0" parTransId="{DF348846-BC69-4855-8622-2CE1869BF5C4}" sibTransId="{3B668012-1808-4B68-9511-F58065D42C4E}"/>
    <dgm:cxn modelId="{465D0DCA-F516-48BD-8A08-31709586CC40}" srcId="{032E1427-758F-4EF5-805B-EEF19E7A1081}" destId="{F35D3CCA-1A30-4190-B62D-B059599CC387}" srcOrd="1" destOrd="0" parTransId="{614B7EC3-8C25-4165-9D16-324A8D1105D8}" sibTransId="{63396BC4-92DB-45EF-945D-F8BCDFFE5418}"/>
    <dgm:cxn modelId="{4175FFDD-3A88-43ED-B965-0356AE6B2E5A}" srcId="{032E1427-758F-4EF5-805B-EEF19E7A1081}" destId="{D493685F-A2BC-467F-BF63-3E2EE3C2E8D4}" srcOrd="0" destOrd="0" parTransId="{ADD947F1-4B28-4211-AC36-84D763A2D734}" sibTransId="{80C01FC4-8051-4C64-A871-378B961B36AD}"/>
    <dgm:cxn modelId="{A15F52DF-2533-4277-B5AD-5AF0D2F26CFC}" type="presOf" srcId="{89349BD0-7E16-4F48-9DDE-737A3254448B}" destId="{46996C87-FDDE-49BD-AC0D-1249A0A14033}" srcOrd="0" destOrd="0" presId="urn:microsoft.com/office/officeart/2018/5/layout/CenteredIconLabelDescriptionList"/>
    <dgm:cxn modelId="{CF4013E4-0D91-4B06-B30B-A594B3F9E353}" type="presOf" srcId="{14FCDC64-EA26-4DA3-B491-EC724B371B83}" destId="{8EB05D6D-7FC6-4D11-AAC0-91CF0E63F8C5}" srcOrd="0" destOrd="0" presId="urn:microsoft.com/office/officeart/2018/5/layout/CenteredIconLabelDescriptionList"/>
    <dgm:cxn modelId="{15F7E0EA-A1A8-4302-BF79-416EB4BA04CB}" srcId="{F12456F1-7E49-4D62-B6D4-8D053B890477}" destId="{E83A8583-5FD3-4BDD-B22D-9683F9009626}" srcOrd="0" destOrd="0" parTransId="{7707DA59-1A52-412A-9C90-8F439304A5B1}" sibTransId="{B785719B-A947-4AF6-9749-7E790A82C145}"/>
    <dgm:cxn modelId="{2EECEAF1-8C28-424D-A620-9EE2F7E4FC05}" srcId="{A86AD6BE-C9AF-4DF0-98E2-56C33BAF1CCE}" destId="{14FCDC64-EA26-4DA3-B491-EC724B371B83}" srcOrd="0" destOrd="0" parTransId="{8F2A3951-FA20-48C0-9501-F19E9699FB45}" sibTransId="{42F676C7-A422-4539-B7D7-88EBED0BBA70}"/>
    <dgm:cxn modelId="{5C7030D2-AF05-41EF-B497-C9D686C57E0E}" type="presParOf" srcId="{B423579B-F78A-4BB5-AD31-4C5CC654C6AE}" destId="{F2B2B7D5-DA55-4BC3-9466-9017AE16007A}" srcOrd="0" destOrd="0" presId="urn:microsoft.com/office/officeart/2018/5/layout/CenteredIconLabelDescriptionList"/>
    <dgm:cxn modelId="{1849B173-FAEF-4AA0-A9DE-B3915DF6F3B2}" type="presParOf" srcId="{F2B2B7D5-DA55-4BC3-9466-9017AE16007A}" destId="{305354CE-5483-4A44-B2DA-842DDF627A58}" srcOrd="0" destOrd="0" presId="urn:microsoft.com/office/officeart/2018/5/layout/CenteredIconLabelDescriptionList"/>
    <dgm:cxn modelId="{56BA43D1-6D4D-4033-A295-DA0D7C545E2D}" type="presParOf" srcId="{F2B2B7D5-DA55-4BC3-9466-9017AE16007A}" destId="{A97362D7-B393-4050-8064-C337F00FB56E}" srcOrd="1" destOrd="0" presId="urn:microsoft.com/office/officeart/2018/5/layout/CenteredIconLabelDescriptionList"/>
    <dgm:cxn modelId="{5D35E6A7-ACF1-497C-BD52-0C4EC0DB6E32}" type="presParOf" srcId="{F2B2B7D5-DA55-4BC3-9466-9017AE16007A}" destId="{8EB05D6D-7FC6-4D11-AAC0-91CF0E63F8C5}" srcOrd="2" destOrd="0" presId="urn:microsoft.com/office/officeart/2018/5/layout/CenteredIconLabelDescriptionList"/>
    <dgm:cxn modelId="{FADCA8D6-4F73-45C0-8888-1C18B166FE4D}" type="presParOf" srcId="{F2B2B7D5-DA55-4BC3-9466-9017AE16007A}" destId="{6A58E13C-2715-428E-9832-1154B2E81BCE}" srcOrd="3" destOrd="0" presId="urn:microsoft.com/office/officeart/2018/5/layout/CenteredIconLabelDescriptionList"/>
    <dgm:cxn modelId="{84CAFC6D-E5C5-4F01-9E31-095B3290265B}" type="presParOf" srcId="{F2B2B7D5-DA55-4BC3-9466-9017AE16007A}" destId="{2875454C-44C7-4165-AB7A-81AF247A4061}" srcOrd="4" destOrd="0" presId="urn:microsoft.com/office/officeart/2018/5/layout/CenteredIconLabelDescriptionList"/>
    <dgm:cxn modelId="{F0EC2CFE-362D-4BBF-AB50-42CFA23DC4AC}" type="presParOf" srcId="{B423579B-F78A-4BB5-AD31-4C5CC654C6AE}" destId="{5FC2CD6C-4726-4E61-BA3F-DB12FD290A7D}" srcOrd="1" destOrd="0" presId="urn:microsoft.com/office/officeart/2018/5/layout/CenteredIconLabelDescriptionList"/>
    <dgm:cxn modelId="{B0C4EA00-A7A5-4592-8BEF-6D5FADC903C1}" type="presParOf" srcId="{B423579B-F78A-4BB5-AD31-4C5CC654C6AE}" destId="{083A445D-39A8-48AA-9BC3-029CFBDF0CD7}" srcOrd="2" destOrd="0" presId="urn:microsoft.com/office/officeart/2018/5/layout/CenteredIconLabelDescriptionList"/>
    <dgm:cxn modelId="{F270B894-8223-4714-A31C-7633C6A61624}" type="presParOf" srcId="{083A445D-39A8-48AA-9BC3-029CFBDF0CD7}" destId="{73707FC1-7F33-4B9B-BCCB-7CF548777799}" srcOrd="0" destOrd="0" presId="urn:microsoft.com/office/officeart/2018/5/layout/CenteredIconLabelDescriptionList"/>
    <dgm:cxn modelId="{61277448-7739-4BA4-9D6E-4AE7AA5893B1}" type="presParOf" srcId="{083A445D-39A8-48AA-9BC3-029CFBDF0CD7}" destId="{8569DC07-8D4F-43C4-B0DF-3B39E3A4C7FA}" srcOrd="1" destOrd="0" presId="urn:microsoft.com/office/officeart/2018/5/layout/CenteredIconLabelDescriptionList"/>
    <dgm:cxn modelId="{6B8651C4-7798-4423-967F-1E6F9049DEDB}" type="presParOf" srcId="{083A445D-39A8-48AA-9BC3-029CFBDF0CD7}" destId="{9BBB848D-A44B-4AA6-877D-1CF90104E0A3}" srcOrd="2" destOrd="0" presId="urn:microsoft.com/office/officeart/2018/5/layout/CenteredIconLabelDescriptionList"/>
    <dgm:cxn modelId="{259734A1-9E27-493A-8A2B-B36198A21565}" type="presParOf" srcId="{083A445D-39A8-48AA-9BC3-029CFBDF0CD7}" destId="{BA5C9392-9188-4FF9-8A34-B0A48EBDDC42}" srcOrd="3" destOrd="0" presId="urn:microsoft.com/office/officeart/2018/5/layout/CenteredIconLabelDescriptionList"/>
    <dgm:cxn modelId="{2FFC2C82-AC21-4225-B88B-969F78D36E97}" type="presParOf" srcId="{083A445D-39A8-48AA-9BC3-029CFBDF0CD7}" destId="{12FE52E0-652D-46CE-9E03-5E95C2CAD053}" srcOrd="4" destOrd="0" presId="urn:microsoft.com/office/officeart/2018/5/layout/CenteredIconLabelDescriptionList"/>
    <dgm:cxn modelId="{3A2A8953-3356-4B07-90CC-BC04BFA3AA36}" type="presParOf" srcId="{B423579B-F78A-4BB5-AD31-4C5CC654C6AE}" destId="{8DFEC022-9072-4519-8E2B-A6E383EC70C3}" srcOrd="3" destOrd="0" presId="urn:microsoft.com/office/officeart/2018/5/layout/CenteredIconLabelDescriptionList"/>
    <dgm:cxn modelId="{5BF5993A-BFC8-4D55-8351-B2BC1F7114B8}" type="presParOf" srcId="{B423579B-F78A-4BB5-AD31-4C5CC654C6AE}" destId="{B048EB00-B5BA-4DC1-9D3A-F49EF696BEDB}" srcOrd="4" destOrd="0" presId="urn:microsoft.com/office/officeart/2018/5/layout/CenteredIconLabelDescriptionList"/>
    <dgm:cxn modelId="{D987C804-CBBB-46AD-B06D-BAD3B1C57D12}" type="presParOf" srcId="{B048EB00-B5BA-4DC1-9D3A-F49EF696BEDB}" destId="{2F786952-B2AE-4C60-B4FF-06F80D8ED062}" srcOrd="0" destOrd="0" presId="urn:microsoft.com/office/officeart/2018/5/layout/CenteredIconLabelDescriptionList"/>
    <dgm:cxn modelId="{C7A866C0-FCA5-41E3-8E6E-5003062FB65D}" type="presParOf" srcId="{B048EB00-B5BA-4DC1-9D3A-F49EF696BEDB}" destId="{0DBA0EFB-BD46-40E3-AE94-46014DC8F7D1}" srcOrd="1" destOrd="0" presId="urn:microsoft.com/office/officeart/2018/5/layout/CenteredIconLabelDescriptionList"/>
    <dgm:cxn modelId="{D9B35B40-DD99-4CFA-94B9-805876CED9BF}" type="presParOf" srcId="{B048EB00-B5BA-4DC1-9D3A-F49EF696BEDB}" destId="{D5276031-9EAF-4EEE-A1EE-AC65ADD72266}" srcOrd="2" destOrd="0" presId="urn:microsoft.com/office/officeart/2018/5/layout/CenteredIconLabelDescriptionList"/>
    <dgm:cxn modelId="{6419DE54-8EA2-436A-887E-1FB7E05C467C}" type="presParOf" srcId="{B048EB00-B5BA-4DC1-9D3A-F49EF696BEDB}" destId="{A8901F13-FE42-4513-899F-DAAE28336214}" srcOrd="3" destOrd="0" presId="urn:microsoft.com/office/officeart/2018/5/layout/CenteredIconLabelDescriptionList"/>
    <dgm:cxn modelId="{34B2CD8B-F54E-4C59-B9E8-AB6AF5030851}" type="presParOf" srcId="{B048EB00-B5BA-4DC1-9D3A-F49EF696BEDB}" destId="{403DAE3C-207D-40A2-8DAF-1305A9135F1C}" srcOrd="4" destOrd="0" presId="urn:microsoft.com/office/officeart/2018/5/layout/CenteredIconLabelDescriptionList"/>
    <dgm:cxn modelId="{DD96439F-43E6-47FC-AA64-A621716EC589}" type="presParOf" srcId="{B423579B-F78A-4BB5-AD31-4C5CC654C6AE}" destId="{647D6340-2814-46DF-9D58-26DE24ABE380}" srcOrd="5" destOrd="0" presId="urn:microsoft.com/office/officeart/2018/5/layout/CenteredIconLabelDescriptionList"/>
    <dgm:cxn modelId="{FA58BAEF-1994-4EDB-9E7B-7A586A700735}" type="presParOf" srcId="{B423579B-F78A-4BB5-AD31-4C5CC654C6AE}" destId="{E4B81BB5-6E59-4F55-A73F-297CE592ED57}" srcOrd="6" destOrd="0" presId="urn:microsoft.com/office/officeart/2018/5/layout/CenteredIconLabelDescriptionList"/>
    <dgm:cxn modelId="{D96B17D6-510F-42AF-B4AF-47EAA406AE95}" type="presParOf" srcId="{E4B81BB5-6E59-4F55-A73F-297CE592ED57}" destId="{18B73B5E-4BE5-47C8-A803-57AF419EA7B3}" srcOrd="0" destOrd="0" presId="urn:microsoft.com/office/officeart/2018/5/layout/CenteredIconLabelDescriptionList"/>
    <dgm:cxn modelId="{100FF32A-155E-4605-B33C-ADBFC3CAE3B2}" type="presParOf" srcId="{E4B81BB5-6E59-4F55-A73F-297CE592ED57}" destId="{4095A71D-BFC1-4656-8502-2D5D3A81F581}" srcOrd="1" destOrd="0" presId="urn:microsoft.com/office/officeart/2018/5/layout/CenteredIconLabelDescriptionList"/>
    <dgm:cxn modelId="{A70AA259-560C-4B49-83F7-86616F597591}" type="presParOf" srcId="{E4B81BB5-6E59-4F55-A73F-297CE592ED57}" destId="{46996C87-FDDE-49BD-AC0D-1249A0A14033}" srcOrd="2" destOrd="0" presId="urn:microsoft.com/office/officeart/2018/5/layout/CenteredIconLabelDescriptionList"/>
    <dgm:cxn modelId="{FE7F5C1F-4C8E-40B9-B297-9309BE275F87}" type="presParOf" srcId="{E4B81BB5-6E59-4F55-A73F-297CE592ED57}" destId="{056881B2-B7DD-413A-9BEE-D71BFDEC5D84}" srcOrd="3" destOrd="0" presId="urn:microsoft.com/office/officeart/2018/5/layout/CenteredIconLabelDescriptionList"/>
    <dgm:cxn modelId="{8EF21E7C-5E97-4C91-A8B3-5DFA88C7304C}" type="presParOf" srcId="{E4B81BB5-6E59-4F55-A73F-297CE592ED57}" destId="{47B47FD0-D8C7-4A4E-8FBA-30094A5DFE5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4397AD-0823-4138-98CB-EC4172807BA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C06D9BD-36E2-4908-A4BB-AAFE17E22A6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b="0" i="0"/>
            <a:t>Environment </a:t>
          </a:r>
          <a:endParaRPr lang="en-US"/>
        </a:p>
      </dgm:t>
    </dgm:pt>
    <dgm:pt modelId="{050311A7-FA1B-4747-BBD1-97E89356CB76}" type="parTrans" cxnId="{31A0AB17-9FB3-4EBA-AFB2-49684869CF72}">
      <dgm:prSet/>
      <dgm:spPr/>
      <dgm:t>
        <a:bodyPr/>
        <a:lstStyle/>
        <a:p>
          <a:endParaRPr lang="en-US"/>
        </a:p>
      </dgm:t>
    </dgm:pt>
    <dgm:pt modelId="{C63F4798-F780-4CCD-83C6-0593DE8AEBC5}" type="sibTrans" cxnId="{31A0AB17-9FB3-4EBA-AFB2-49684869CF72}">
      <dgm:prSet/>
      <dgm:spPr/>
      <dgm:t>
        <a:bodyPr/>
        <a:lstStyle/>
        <a:p>
          <a:endParaRPr lang="en-US"/>
        </a:p>
      </dgm:t>
    </dgm:pt>
    <dgm:pt modelId="{1EE4F8BB-D910-45A8-AD47-CF0E50C6270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b="0" i="0"/>
            <a:t>Connectivity</a:t>
          </a:r>
          <a:endParaRPr lang="en-US"/>
        </a:p>
      </dgm:t>
    </dgm:pt>
    <dgm:pt modelId="{DFBE8601-3E2F-4B6E-9548-221C81569770}" type="parTrans" cxnId="{54CE2599-F637-4909-B3BB-395BB435BA65}">
      <dgm:prSet/>
      <dgm:spPr/>
      <dgm:t>
        <a:bodyPr/>
        <a:lstStyle/>
        <a:p>
          <a:endParaRPr lang="en-US"/>
        </a:p>
      </dgm:t>
    </dgm:pt>
    <dgm:pt modelId="{556AD167-FAF7-4E51-9485-3188D9F323DF}" type="sibTrans" cxnId="{54CE2599-F637-4909-B3BB-395BB435BA65}">
      <dgm:prSet/>
      <dgm:spPr/>
      <dgm:t>
        <a:bodyPr/>
        <a:lstStyle/>
        <a:p>
          <a:endParaRPr lang="en-US"/>
        </a:p>
      </dgm:t>
    </dgm:pt>
    <dgm:pt modelId="{0A204FEA-BBE5-4CE9-A7D0-93F259E306F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b="0" i="0"/>
            <a:t>Periodic Background Jobs</a:t>
          </a:r>
          <a:endParaRPr lang="en-US"/>
        </a:p>
      </dgm:t>
    </dgm:pt>
    <dgm:pt modelId="{B8CFBAED-C77E-4E56-A743-CB1C5F5C44A6}" type="parTrans" cxnId="{63A399E5-3273-4E94-9D53-221CDBEDEE5E}">
      <dgm:prSet/>
      <dgm:spPr/>
      <dgm:t>
        <a:bodyPr/>
        <a:lstStyle/>
        <a:p>
          <a:endParaRPr lang="en-US"/>
        </a:p>
      </dgm:t>
    </dgm:pt>
    <dgm:pt modelId="{9C0C3C9F-A858-49CA-B0B1-4CFFC2FA2E27}" type="sibTrans" cxnId="{63A399E5-3273-4E94-9D53-221CDBEDEE5E}">
      <dgm:prSet/>
      <dgm:spPr/>
      <dgm:t>
        <a:bodyPr/>
        <a:lstStyle/>
        <a:p>
          <a:endParaRPr lang="en-US"/>
        </a:p>
      </dgm:t>
    </dgm:pt>
    <dgm:pt modelId="{7C13FBC7-FC10-45DA-A261-DC159BA1661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b="0" i="0"/>
            <a:t>File System Helpers</a:t>
          </a:r>
          <a:endParaRPr lang="en-US"/>
        </a:p>
      </dgm:t>
    </dgm:pt>
    <dgm:pt modelId="{7DC5874B-F013-4BD3-B37B-61E116D562BA}" type="parTrans" cxnId="{AA8C5D4E-3B62-44E4-AABE-CA62B01A7DE0}">
      <dgm:prSet/>
      <dgm:spPr/>
      <dgm:t>
        <a:bodyPr/>
        <a:lstStyle/>
        <a:p>
          <a:endParaRPr lang="en-US"/>
        </a:p>
      </dgm:t>
    </dgm:pt>
    <dgm:pt modelId="{6B2DF723-1216-4969-A900-9BFED12AB69F}" type="sibTrans" cxnId="{AA8C5D4E-3B62-44E4-AABE-CA62B01A7DE0}">
      <dgm:prSet/>
      <dgm:spPr/>
      <dgm:t>
        <a:bodyPr/>
        <a:lstStyle/>
        <a:p>
          <a:endParaRPr lang="en-US"/>
        </a:p>
      </dgm:t>
    </dgm:pt>
    <dgm:pt modelId="{9E617513-1FE0-440E-9EFD-07E03711A64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b="0" i="0"/>
            <a:t>Settings (with an extra touch of neat)</a:t>
          </a:r>
          <a:endParaRPr lang="en-US"/>
        </a:p>
      </dgm:t>
    </dgm:pt>
    <dgm:pt modelId="{4B51965B-A775-40D3-AB78-C620A3D05AE3}" type="parTrans" cxnId="{9005726D-3B7C-4887-AABB-213D805BB012}">
      <dgm:prSet/>
      <dgm:spPr/>
      <dgm:t>
        <a:bodyPr/>
        <a:lstStyle/>
        <a:p>
          <a:endParaRPr lang="en-US"/>
        </a:p>
      </dgm:t>
    </dgm:pt>
    <dgm:pt modelId="{FE72131A-F9CB-4A0E-8AAB-00726238BCC1}" type="sibTrans" cxnId="{9005726D-3B7C-4887-AABB-213D805BB012}">
      <dgm:prSet/>
      <dgm:spPr/>
      <dgm:t>
        <a:bodyPr/>
        <a:lstStyle/>
        <a:p>
          <a:endParaRPr lang="en-US"/>
        </a:p>
      </dgm:t>
    </dgm:pt>
    <dgm:pt modelId="{20E470B2-F7E4-4378-900A-B212575F1FC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b="0" i="0"/>
            <a:t>Caching</a:t>
          </a:r>
          <a:endParaRPr lang="en-US"/>
        </a:p>
      </dgm:t>
    </dgm:pt>
    <dgm:pt modelId="{D01CFD75-0A1B-455A-AFDE-038A7C5AD4B4}" type="parTrans" cxnId="{7A9A51F0-9122-4388-B96D-2F3EE135D04F}">
      <dgm:prSet/>
      <dgm:spPr/>
      <dgm:t>
        <a:bodyPr/>
        <a:lstStyle/>
        <a:p>
          <a:endParaRPr lang="en-US"/>
        </a:p>
      </dgm:t>
    </dgm:pt>
    <dgm:pt modelId="{788D2721-3C5C-4728-B75A-F098B011C69B}" type="sibTrans" cxnId="{7A9A51F0-9122-4388-B96D-2F3EE135D04F}">
      <dgm:prSet/>
      <dgm:spPr/>
      <dgm:t>
        <a:bodyPr/>
        <a:lstStyle/>
        <a:p>
          <a:endParaRPr lang="en-US"/>
        </a:p>
      </dgm:t>
    </dgm:pt>
    <dgm:pt modelId="{024E9857-52D3-4BC9-B7F4-8BC6A8770543}" type="pres">
      <dgm:prSet presAssocID="{B54397AD-0823-4138-98CB-EC4172807BAE}" presName="root" presStyleCnt="0">
        <dgm:presLayoutVars>
          <dgm:dir/>
          <dgm:resizeHandles val="exact"/>
        </dgm:presLayoutVars>
      </dgm:prSet>
      <dgm:spPr/>
    </dgm:pt>
    <dgm:pt modelId="{46102433-67FB-4AF5-A3E6-21B2CFDEA358}" type="pres">
      <dgm:prSet presAssocID="{2C06D9BD-36E2-4908-A4BB-AAFE17E22A6E}" presName="compNode" presStyleCnt="0"/>
      <dgm:spPr/>
    </dgm:pt>
    <dgm:pt modelId="{A98BEE28-0F88-4BB4-94F8-2459BC72D3DE}" type="pres">
      <dgm:prSet presAssocID="{2C06D9BD-36E2-4908-A4BB-AAFE17E22A6E}" presName="iconBgRect" presStyleLbl="bgShp" presStyleIdx="0" presStyleCnt="6"/>
      <dgm:spPr/>
    </dgm:pt>
    <dgm:pt modelId="{DEF65D5B-B863-4151-9994-CE059D2FA880}" type="pres">
      <dgm:prSet presAssocID="{2C06D9BD-36E2-4908-A4BB-AAFE17E22A6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nufacturing"/>
        </a:ext>
      </dgm:extLst>
    </dgm:pt>
    <dgm:pt modelId="{58A31CDB-CBF6-49E9-8637-6D40BAA96CB3}" type="pres">
      <dgm:prSet presAssocID="{2C06D9BD-36E2-4908-A4BB-AAFE17E22A6E}" presName="spaceRect" presStyleCnt="0"/>
      <dgm:spPr/>
    </dgm:pt>
    <dgm:pt modelId="{FA2CCE77-EAC1-4BE3-AAA9-2F38139A955A}" type="pres">
      <dgm:prSet presAssocID="{2C06D9BD-36E2-4908-A4BB-AAFE17E22A6E}" presName="textRect" presStyleLbl="revTx" presStyleIdx="0" presStyleCnt="6">
        <dgm:presLayoutVars>
          <dgm:chMax val="1"/>
          <dgm:chPref val="1"/>
        </dgm:presLayoutVars>
      </dgm:prSet>
      <dgm:spPr/>
    </dgm:pt>
    <dgm:pt modelId="{FFC2FDB4-42EE-426B-9E2A-D964E509DAD2}" type="pres">
      <dgm:prSet presAssocID="{C63F4798-F780-4CCD-83C6-0593DE8AEBC5}" presName="sibTrans" presStyleCnt="0"/>
      <dgm:spPr/>
    </dgm:pt>
    <dgm:pt modelId="{DC4C3585-6DA4-4EC5-B49F-31857B20B906}" type="pres">
      <dgm:prSet presAssocID="{1EE4F8BB-D910-45A8-AD47-CF0E50C62704}" presName="compNode" presStyleCnt="0"/>
      <dgm:spPr/>
    </dgm:pt>
    <dgm:pt modelId="{5FDB6440-9AA9-47F7-A7F8-AB0DD6FB365B}" type="pres">
      <dgm:prSet presAssocID="{1EE4F8BB-D910-45A8-AD47-CF0E50C62704}" presName="iconBgRect" presStyleLbl="bgShp" presStyleIdx="1" presStyleCnt="6"/>
      <dgm:spPr/>
    </dgm:pt>
    <dgm:pt modelId="{A627192D-463D-4E98-8C7C-EB1FA26869FE}" type="pres">
      <dgm:prSet presAssocID="{1EE4F8BB-D910-45A8-AD47-CF0E50C6270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Sharing"/>
        </a:ext>
      </dgm:extLst>
    </dgm:pt>
    <dgm:pt modelId="{BC6AA878-77DA-4766-A632-B054D1085CA2}" type="pres">
      <dgm:prSet presAssocID="{1EE4F8BB-D910-45A8-AD47-CF0E50C62704}" presName="spaceRect" presStyleCnt="0"/>
      <dgm:spPr/>
    </dgm:pt>
    <dgm:pt modelId="{8C0B6B1F-F463-437C-8D65-C58E6E23E0B9}" type="pres">
      <dgm:prSet presAssocID="{1EE4F8BB-D910-45A8-AD47-CF0E50C62704}" presName="textRect" presStyleLbl="revTx" presStyleIdx="1" presStyleCnt="6">
        <dgm:presLayoutVars>
          <dgm:chMax val="1"/>
          <dgm:chPref val="1"/>
        </dgm:presLayoutVars>
      </dgm:prSet>
      <dgm:spPr/>
    </dgm:pt>
    <dgm:pt modelId="{F73A853C-DB10-421F-A16D-A2986CCD7C33}" type="pres">
      <dgm:prSet presAssocID="{556AD167-FAF7-4E51-9485-3188D9F323DF}" presName="sibTrans" presStyleCnt="0"/>
      <dgm:spPr/>
    </dgm:pt>
    <dgm:pt modelId="{24AF7798-D633-46CA-A9BD-7A157023DDB9}" type="pres">
      <dgm:prSet presAssocID="{0A204FEA-BBE5-4CE9-A7D0-93F259E306FC}" presName="compNode" presStyleCnt="0"/>
      <dgm:spPr/>
    </dgm:pt>
    <dgm:pt modelId="{CA78FF70-4197-4F9E-8AE4-128C7CB8C411}" type="pres">
      <dgm:prSet presAssocID="{0A204FEA-BBE5-4CE9-A7D0-93F259E306FC}" presName="iconBgRect" presStyleLbl="bgShp" presStyleIdx="2" presStyleCnt="6"/>
      <dgm:spPr/>
    </dgm:pt>
    <dgm:pt modelId="{52E8357B-109D-480E-A492-A1A2C141EB7E}" type="pres">
      <dgm:prSet presAssocID="{0A204FEA-BBE5-4CE9-A7D0-93F259E306F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boarding"/>
        </a:ext>
      </dgm:extLst>
    </dgm:pt>
    <dgm:pt modelId="{417AB445-FF9E-4E32-9FEE-BBA5E36AB0ED}" type="pres">
      <dgm:prSet presAssocID="{0A204FEA-BBE5-4CE9-A7D0-93F259E306FC}" presName="spaceRect" presStyleCnt="0"/>
      <dgm:spPr/>
    </dgm:pt>
    <dgm:pt modelId="{F152F62A-73E7-4508-A21A-8E143EA48F0F}" type="pres">
      <dgm:prSet presAssocID="{0A204FEA-BBE5-4CE9-A7D0-93F259E306FC}" presName="textRect" presStyleLbl="revTx" presStyleIdx="2" presStyleCnt="6">
        <dgm:presLayoutVars>
          <dgm:chMax val="1"/>
          <dgm:chPref val="1"/>
        </dgm:presLayoutVars>
      </dgm:prSet>
      <dgm:spPr/>
    </dgm:pt>
    <dgm:pt modelId="{69F416D9-2DAC-4AD4-B616-A6E521944E98}" type="pres">
      <dgm:prSet presAssocID="{9C0C3C9F-A858-49CA-B0B1-4CFFC2FA2E27}" presName="sibTrans" presStyleCnt="0"/>
      <dgm:spPr/>
    </dgm:pt>
    <dgm:pt modelId="{837874AA-DEC7-47D5-8F22-6CDBAB593C27}" type="pres">
      <dgm:prSet presAssocID="{7C13FBC7-FC10-45DA-A261-DC159BA1661D}" presName="compNode" presStyleCnt="0"/>
      <dgm:spPr/>
    </dgm:pt>
    <dgm:pt modelId="{CE800A65-DCE4-46F1-BD3B-A64BEC303449}" type="pres">
      <dgm:prSet presAssocID="{7C13FBC7-FC10-45DA-A261-DC159BA1661D}" presName="iconBgRect" presStyleLbl="bgShp" presStyleIdx="3" presStyleCnt="6"/>
      <dgm:spPr/>
    </dgm:pt>
    <dgm:pt modelId="{00A8C375-BB82-483D-B0F9-8A65A03D1A47}" type="pres">
      <dgm:prSet presAssocID="{7C13FBC7-FC10-45DA-A261-DC159BA1661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lderList"/>
        </a:ext>
      </dgm:extLst>
    </dgm:pt>
    <dgm:pt modelId="{8A637237-AA60-40E1-88B9-4C525C9813D0}" type="pres">
      <dgm:prSet presAssocID="{7C13FBC7-FC10-45DA-A261-DC159BA1661D}" presName="spaceRect" presStyleCnt="0"/>
      <dgm:spPr/>
    </dgm:pt>
    <dgm:pt modelId="{6CD6516F-E835-4AA2-9D3A-A0B47ADC4284}" type="pres">
      <dgm:prSet presAssocID="{7C13FBC7-FC10-45DA-A261-DC159BA1661D}" presName="textRect" presStyleLbl="revTx" presStyleIdx="3" presStyleCnt="6">
        <dgm:presLayoutVars>
          <dgm:chMax val="1"/>
          <dgm:chPref val="1"/>
        </dgm:presLayoutVars>
      </dgm:prSet>
      <dgm:spPr/>
    </dgm:pt>
    <dgm:pt modelId="{E178E8B5-332F-43CA-96C6-4281E5931B4A}" type="pres">
      <dgm:prSet presAssocID="{6B2DF723-1216-4969-A900-9BFED12AB69F}" presName="sibTrans" presStyleCnt="0"/>
      <dgm:spPr/>
    </dgm:pt>
    <dgm:pt modelId="{C9041191-471F-4C8F-981E-108DBF945DC7}" type="pres">
      <dgm:prSet presAssocID="{9E617513-1FE0-440E-9EFD-07E03711A64C}" presName="compNode" presStyleCnt="0"/>
      <dgm:spPr/>
    </dgm:pt>
    <dgm:pt modelId="{8A25B930-4FF0-45C0-9AA1-7008DB317868}" type="pres">
      <dgm:prSet presAssocID="{9E617513-1FE0-440E-9EFD-07E03711A64C}" presName="iconBgRect" presStyleLbl="bgShp" presStyleIdx="4" presStyleCnt="6"/>
      <dgm:spPr/>
    </dgm:pt>
    <dgm:pt modelId="{480E7A4E-5FE9-40DF-B733-F95E21650FBB}" type="pres">
      <dgm:prSet presAssocID="{9E617513-1FE0-440E-9EFD-07E03711A64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tOutline"/>
        </a:ext>
      </dgm:extLst>
    </dgm:pt>
    <dgm:pt modelId="{B44601C4-0AA9-4689-971E-74B4DAEEAB10}" type="pres">
      <dgm:prSet presAssocID="{9E617513-1FE0-440E-9EFD-07E03711A64C}" presName="spaceRect" presStyleCnt="0"/>
      <dgm:spPr/>
    </dgm:pt>
    <dgm:pt modelId="{457270FA-F829-477A-A8CC-13184EFC93E0}" type="pres">
      <dgm:prSet presAssocID="{9E617513-1FE0-440E-9EFD-07E03711A64C}" presName="textRect" presStyleLbl="revTx" presStyleIdx="4" presStyleCnt="6">
        <dgm:presLayoutVars>
          <dgm:chMax val="1"/>
          <dgm:chPref val="1"/>
        </dgm:presLayoutVars>
      </dgm:prSet>
      <dgm:spPr/>
    </dgm:pt>
    <dgm:pt modelId="{EA154582-EBF3-44AA-87F9-6360BA656029}" type="pres">
      <dgm:prSet presAssocID="{FE72131A-F9CB-4A0E-8AAB-00726238BCC1}" presName="sibTrans" presStyleCnt="0"/>
      <dgm:spPr/>
    </dgm:pt>
    <dgm:pt modelId="{B4D0142B-3797-47A2-8E20-45169426707A}" type="pres">
      <dgm:prSet presAssocID="{20E470B2-F7E4-4378-900A-B212575F1FC0}" presName="compNode" presStyleCnt="0"/>
      <dgm:spPr/>
    </dgm:pt>
    <dgm:pt modelId="{C3B4A089-AA60-4E1C-A2BE-C084290F9754}" type="pres">
      <dgm:prSet presAssocID="{20E470B2-F7E4-4378-900A-B212575F1FC0}" presName="iconBgRect" presStyleLbl="bgShp" presStyleIdx="5" presStyleCnt="6"/>
      <dgm:spPr/>
    </dgm:pt>
    <dgm:pt modelId="{633FF86F-DE3B-4B43-A919-5FFA4DFF1128}" type="pres">
      <dgm:prSet presAssocID="{20E470B2-F7E4-4378-900A-B212575F1FC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Outline"/>
        </a:ext>
      </dgm:extLst>
    </dgm:pt>
    <dgm:pt modelId="{048C3C71-FB38-422E-BB85-E3D10451BED2}" type="pres">
      <dgm:prSet presAssocID="{20E470B2-F7E4-4378-900A-B212575F1FC0}" presName="spaceRect" presStyleCnt="0"/>
      <dgm:spPr/>
    </dgm:pt>
    <dgm:pt modelId="{04E3C406-44CC-47B5-8FF7-DDA683A42B5E}" type="pres">
      <dgm:prSet presAssocID="{20E470B2-F7E4-4378-900A-B212575F1FC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1A0AB17-9FB3-4EBA-AFB2-49684869CF72}" srcId="{B54397AD-0823-4138-98CB-EC4172807BAE}" destId="{2C06D9BD-36E2-4908-A4BB-AAFE17E22A6E}" srcOrd="0" destOrd="0" parTransId="{050311A7-FA1B-4747-BBD1-97E89356CB76}" sibTransId="{C63F4798-F780-4CCD-83C6-0593DE8AEBC5}"/>
    <dgm:cxn modelId="{B99FDA2F-15D6-6F4C-A5B7-2674FA90D1DE}" type="presOf" srcId="{1EE4F8BB-D910-45A8-AD47-CF0E50C62704}" destId="{8C0B6B1F-F463-437C-8D65-C58E6E23E0B9}" srcOrd="0" destOrd="0" presId="urn:microsoft.com/office/officeart/2018/5/layout/IconCircleLabelList"/>
    <dgm:cxn modelId="{AA8C5D4E-3B62-44E4-AABE-CA62B01A7DE0}" srcId="{B54397AD-0823-4138-98CB-EC4172807BAE}" destId="{7C13FBC7-FC10-45DA-A261-DC159BA1661D}" srcOrd="3" destOrd="0" parTransId="{7DC5874B-F013-4BD3-B37B-61E116D562BA}" sibTransId="{6B2DF723-1216-4969-A900-9BFED12AB69F}"/>
    <dgm:cxn modelId="{9005726D-3B7C-4887-AABB-213D805BB012}" srcId="{B54397AD-0823-4138-98CB-EC4172807BAE}" destId="{9E617513-1FE0-440E-9EFD-07E03711A64C}" srcOrd="4" destOrd="0" parTransId="{4B51965B-A775-40D3-AB78-C620A3D05AE3}" sibTransId="{FE72131A-F9CB-4A0E-8AAB-00726238BCC1}"/>
    <dgm:cxn modelId="{CCBA3B72-EF19-9546-AD62-29663101760B}" type="presOf" srcId="{0A204FEA-BBE5-4CE9-A7D0-93F259E306FC}" destId="{F152F62A-73E7-4508-A21A-8E143EA48F0F}" srcOrd="0" destOrd="0" presId="urn:microsoft.com/office/officeart/2018/5/layout/IconCircleLabelList"/>
    <dgm:cxn modelId="{4EC5E976-DED0-3D4A-A71A-DDDEEACFDBAB}" type="presOf" srcId="{9E617513-1FE0-440E-9EFD-07E03711A64C}" destId="{457270FA-F829-477A-A8CC-13184EFC93E0}" srcOrd="0" destOrd="0" presId="urn:microsoft.com/office/officeart/2018/5/layout/IconCircleLabelList"/>
    <dgm:cxn modelId="{54CE2599-F637-4909-B3BB-395BB435BA65}" srcId="{B54397AD-0823-4138-98CB-EC4172807BAE}" destId="{1EE4F8BB-D910-45A8-AD47-CF0E50C62704}" srcOrd="1" destOrd="0" parTransId="{DFBE8601-3E2F-4B6E-9548-221C81569770}" sibTransId="{556AD167-FAF7-4E51-9485-3188D9F323DF}"/>
    <dgm:cxn modelId="{1727D2A3-A22C-6940-9A41-005C4B538F74}" type="presOf" srcId="{20E470B2-F7E4-4378-900A-B212575F1FC0}" destId="{04E3C406-44CC-47B5-8FF7-DDA683A42B5E}" srcOrd="0" destOrd="0" presId="urn:microsoft.com/office/officeart/2018/5/layout/IconCircleLabelList"/>
    <dgm:cxn modelId="{7BFBABAE-ED12-074E-BC40-FCA438C8B317}" type="presOf" srcId="{2C06D9BD-36E2-4908-A4BB-AAFE17E22A6E}" destId="{FA2CCE77-EAC1-4BE3-AAA9-2F38139A955A}" srcOrd="0" destOrd="0" presId="urn:microsoft.com/office/officeart/2018/5/layout/IconCircleLabelList"/>
    <dgm:cxn modelId="{84B109B4-7A99-A849-8CB9-3D1B128EF7C8}" type="presOf" srcId="{B54397AD-0823-4138-98CB-EC4172807BAE}" destId="{024E9857-52D3-4BC9-B7F4-8BC6A8770543}" srcOrd="0" destOrd="0" presId="urn:microsoft.com/office/officeart/2018/5/layout/IconCircleLabelList"/>
    <dgm:cxn modelId="{AE7857B5-F262-2341-B2FF-1971AFD447BB}" type="presOf" srcId="{7C13FBC7-FC10-45DA-A261-DC159BA1661D}" destId="{6CD6516F-E835-4AA2-9D3A-A0B47ADC4284}" srcOrd="0" destOrd="0" presId="urn:microsoft.com/office/officeart/2018/5/layout/IconCircleLabelList"/>
    <dgm:cxn modelId="{63A399E5-3273-4E94-9D53-221CDBEDEE5E}" srcId="{B54397AD-0823-4138-98CB-EC4172807BAE}" destId="{0A204FEA-BBE5-4CE9-A7D0-93F259E306FC}" srcOrd="2" destOrd="0" parTransId="{B8CFBAED-C77E-4E56-A743-CB1C5F5C44A6}" sibTransId="{9C0C3C9F-A858-49CA-B0B1-4CFFC2FA2E27}"/>
    <dgm:cxn modelId="{7A9A51F0-9122-4388-B96D-2F3EE135D04F}" srcId="{B54397AD-0823-4138-98CB-EC4172807BAE}" destId="{20E470B2-F7E4-4378-900A-B212575F1FC0}" srcOrd="5" destOrd="0" parTransId="{D01CFD75-0A1B-455A-AFDE-038A7C5AD4B4}" sibTransId="{788D2721-3C5C-4728-B75A-F098B011C69B}"/>
    <dgm:cxn modelId="{C1D3F98E-BC00-2C4E-BEB2-B0EA0535363B}" type="presParOf" srcId="{024E9857-52D3-4BC9-B7F4-8BC6A8770543}" destId="{46102433-67FB-4AF5-A3E6-21B2CFDEA358}" srcOrd="0" destOrd="0" presId="urn:microsoft.com/office/officeart/2018/5/layout/IconCircleLabelList"/>
    <dgm:cxn modelId="{4DE8FC62-715C-964E-B6C7-3E6BAEDB7D3F}" type="presParOf" srcId="{46102433-67FB-4AF5-A3E6-21B2CFDEA358}" destId="{A98BEE28-0F88-4BB4-94F8-2459BC72D3DE}" srcOrd="0" destOrd="0" presId="urn:microsoft.com/office/officeart/2018/5/layout/IconCircleLabelList"/>
    <dgm:cxn modelId="{BC906CA7-7016-2E4F-BFA2-1A97F8692971}" type="presParOf" srcId="{46102433-67FB-4AF5-A3E6-21B2CFDEA358}" destId="{DEF65D5B-B863-4151-9994-CE059D2FA880}" srcOrd="1" destOrd="0" presId="urn:microsoft.com/office/officeart/2018/5/layout/IconCircleLabelList"/>
    <dgm:cxn modelId="{0FA59A86-C528-A849-A8F2-3CD07096379A}" type="presParOf" srcId="{46102433-67FB-4AF5-A3E6-21B2CFDEA358}" destId="{58A31CDB-CBF6-49E9-8637-6D40BAA96CB3}" srcOrd="2" destOrd="0" presId="urn:microsoft.com/office/officeart/2018/5/layout/IconCircleLabelList"/>
    <dgm:cxn modelId="{819134BD-EBAB-C440-93DB-E2E9A7053B67}" type="presParOf" srcId="{46102433-67FB-4AF5-A3E6-21B2CFDEA358}" destId="{FA2CCE77-EAC1-4BE3-AAA9-2F38139A955A}" srcOrd="3" destOrd="0" presId="urn:microsoft.com/office/officeart/2018/5/layout/IconCircleLabelList"/>
    <dgm:cxn modelId="{6628F17D-0D98-6643-9FAA-86C1BCFE3450}" type="presParOf" srcId="{024E9857-52D3-4BC9-B7F4-8BC6A8770543}" destId="{FFC2FDB4-42EE-426B-9E2A-D964E509DAD2}" srcOrd="1" destOrd="0" presId="urn:microsoft.com/office/officeart/2018/5/layout/IconCircleLabelList"/>
    <dgm:cxn modelId="{4A589784-BAC8-B641-A30B-06C4944A788A}" type="presParOf" srcId="{024E9857-52D3-4BC9-B7F4-8BC6A8770543}" destId="{DC4C3585-6DA4-4EC5-B49F-31857B20B906}" srcOrd="2" destOrd="0" presId="urn:microsoft.com/office/officeart/2018/5/layout/IconCircleLabelList"/>
    <dgm:cxn modelId="{4FA7C7BE-B139-3C4C-84AC-4C50EC337C45}" type="presParOf" srcId="{DC4C3585-6DA4-4EC5-B49F-31857B20B906}" destId="{5FDB6440-9AA9-47F7-A7F8-AB0DD6FB365B}" srcOrd="0" destOrd="0" presId="urn:microsoft.com/office/officeart/2018/5/layout/IconCircleLabelList"/>
    <dgm:cxn modelId="{D61A876C-D2A5-194A-8372-341866AA072B}" type="presParOf" srcId="{DC4C3585-6DA4-4EC5-B49F-31857B20B906}" destId="{A627192D-463D-4E98-8C7C-EB1FA26869FE}" srcOrd="1" destOrd="0" presId="urn:microsoft.com/office/officeart/2018/5/layout/IconCircleLabelList"/>
    <dgm:cxn modelId="{96D06E39-8814-2F4E-AB82-40B0D0B5F5FD}" type="presParOf" srcId="{DC4C3585-6DA4-4EC5-B49F-31857B20B906}" destId="{BC6AA878-77DA-4766-A632-B054D1085CA2}" srcOrd="2" destOrd="0" presId="urn:microsoft.com/office/officeart/2018/5/layout/IconCircleLabelList"/>
    <dgm:cxn modelId="{5688E10A-F8F1-054C-AC50-9C7C5C70B16E}" type="presParOf" srcId="{DC4C3585-6DA4-4EC5-B49F-31857B20B906}" destId="{8C0B6B1F-F463-437C-8D65-C58E6E23E0B9}" srcOrd="3" destOrd="0" presId="urn:microsoft.com/office/officeart/2018/5/layout/IconCircleLabelList"/>
    <dgm:cxn modelId="{5932C91F-E04D-724A-9D1F-6BC5DFC503B0}" type="presParOf" srcId="{024E9857-52D3-4BC9-B7F4-8BC6A8770543}" destId="{F73A853C-DB10-421F-A16D-A2986CCD7C33}" srcOrd="3" destOrd="0" presId="urn:microsoft.com/office/officeart/2018/5/layout/IconCircleLabelList"/>
    <dgm:cxn modelId="{A9F2F578-D784-1F42-A42B-29D824CB9C64}" type="presParOf" srcId="{024E9857-52D3-4BC9-B7F4-8BC6A8770543}" destId="{24AF7798-D633-46CA-A9BD-7A157023DDB9}" srcOrd="4" destOrd="0" presId="urn:microsoft.com/office/officeart/2018/5/layout/IconCircleLabelList"/>
    <dgm:cxn modelId="{C9243429-CCD7-EB42-B3FE-E239B77C47BF}" type="presParOf" srcId="{24AF7798-D633-46CA-A9BD-7A157023DDB9}" destId="{CA78FF70-4197-4F9E-8AE4-128C7CB8C411}" srcOrd="0" destOrd="0" presId="urn:microsoft.com/office/officeart/2018/5/layout/IconCircleLabelList"/>
    <dgm:cxn modelId="{8936B773-FB6F-5F4B-893E-9DEE935DBC30}" type="presParOf" srcId="{24AF7798-D633-46CA-A9BD-7A157023DDB9}" destId="{52E8357B-109D-480E-A492-A1A2C141EB7E}" srcOrd="1" destOrd="0" presId="urn:microsoft.com/office/officeart/2018/5/layout/IconCircleLabelList"/>
    <dgm:cxn modelId="{E620E6A8-2569-2C4B-8A96-6EECE2B58A21}" type="presParOf" srcId="{24AF7798-D633-46CA-A9BD-7A157023DDB9}" destId="{417AB445-FF9E-4E32-9FEE-BBA5E36AB0ED}" srcOrd="2" destOrd="0" presId="urn:microsoft.com/office/officeart/2018/5/layout/IconCircleLabelList"/>
    <dgm:cxn modelId="{7BD0A5BA-60DA-754E-9DCE-6F3EE7914C2A}" type="presParOf" srcId="{24AF7798-D633-46CA-A9BD-7A157023DDB9}" destId="{F152F62A-73E7-4508-A21A-8E143EA48F0F}" srcOrd="3" destOrd="0" presId="urn:microsoft.com/office/officeart/2018/5/layout/IconCircleLabelList"/>
    <dgm:cxn modelId="{C291BDD5-9EE0-C946-8C39-EB956E23A789}" type="presParOf" srcId="{024E9857-52D3-4BC9-B7F4-8BC6A8770543}" destId="{69F416D9-2DAC-4AD4-B616-A6E521944E98}" srcOrd="5" destOrd="0" presId="urn:microsoft.com/office/officeart/2018/5/layout/IconCircleLabelList"/>
    <dgm:cxn modelId="{432D63CF-0801-BB48-9397-D461ED56E3F8}" type="presParOf" srcId="{024E9857-52D3-4BC9-B7F4-8BC6A8770543}" destId="{837874AA-DEC7-47D5-8F22-6CDBAB593C27}" srcOrd="6" destOrd="0" presId="urn:microsoft.com/office/officeart/2018/5/layout/IconCircleLabelList"/>
    <dgm:cxn modelId="{D9EB7354-7616-B244-A4EF-53F499953B54}" type="presParOf" srcId="{837874AA-DEC7-47D5-8F22-6CDBAB593C27}" destId="{CE800A65-DCE4-46F1-BD3B-A64BEC303449}" srcOrd="0" destOrd="0" presId="urn:microsoft.com/office/officeart/2018/5/layout/IconCircleLabelList"/>
    <dgm:cxn modelId="{13D48326-DFD6-A943-BCEC-705C0BDC2C65}" type="presParOf" srcId="{837874AA-DEC7-47D5-8F22-6CDBAB593C27}" destId="{00A8C375-BB82-483D-B0F9-8A65A03D1A47}" srcOrd="1" destOrd="0" presId="urn:microsoft.com/office/officeart/2018/5/layout/IconCircleLabelList"/>
    <dgm:cxn modelId="{1F1A9294-7161-F645-A069-0927455C9323}" type="presParOf" srcId="{837874AA-DEC7-47D5-8F22-6CDBAB593C27}" destId="{8A637237-AA60-40E1-88B9-4C525C9813D0}" srcOrd="2" destOrd="0" presId="urn:microsoft.com/office/officeart/2018/5/layout/IconCircleLabelList"/>
    <dgm:cxn modelId="{D61BF5EC-1E9D-AF41-A2F7-5226565ED6AB}" type="presParOf" srcId="{837874AA-DEC7-47D5-8F22-6CDBAB593C27}" destId="{6CD6516F-E835-4AA2-9D3A-A0B47ADC4284}" srcOrd="3" destOrd="0" presId="urn:microsoft.com/office/officeart/2018/5/layout/IconCircleLabelList"/>
    <dgm:cxn modelId="{8CA6E935-FC0F-E74B-B308-F93664E90FD9}" type="presParOf" srcId="{024E9857-52D3-4BC9-B7F4-8BC6A8770543}" destId="{E178E8B5-332F-43CA-96C6-4281E5931B4A}" srcOrd="7" destOrd="0" presId="urn:microsoft.com/office/officeart/2018/5/layout/IconCircleLabelList"/>
    <dgm:cxn modelId="{C36F19D9-9C5C-DB47-AD4A-BA6252EAC3FB}" type="presParOf" srcId="{024E9857-52D3-4BC9-B7F4-8BC6A8770543}" destId="{C9041191-471F-4C8F-981E-108DBF945DC7}" srcOrd="8" destOrd="0" presId="urn:microsoft.com/office/officeart/2018/5/layout/IconCircleLabelList"/>
    <dgm:cxn modelId="{483217C2-3469-BE49-AFD8-D27C4A1D2540}" type="presParOf" srcId="{C9041191-471F-4C8F-981E-108DBF945DC7}" destId="{8A25B930-4FF0-45C0-9AA1-7008DB317868}" srcOrd="0" destOrd="0" presId="urn:microsoft.com/office/officeart/2018/5/layout/IconCircleLabelList"/>
    <dgm:cxn modelId="{A9BDB2F9-4384-5C4A-A18E-F530B0212880}" type="presParOf" srcId="{C9041191-471F-4C8F-981E-108DBF945DC7}" destId="{480E7A4E-5FE9-40DF-B733-F95E21650FBB}" srcOrd="1" destOrd="0" presId="urn:microsoft.com/office/officeart/2018/5/layout/IconCircleLabelList"/>
    <dgm:cxn modelId="{CEB3006E-94CA-D34E-9693-C1F46604D2E7}" type="presParOf" srcId="{C9041191-471F-4C8F-981E-108DBF945DC7}" destId="{B44601C4-0AA9-4689-971E-74B4DAEEAB10}" srcOrd="2" destOrd="0" presId="urn:microsoft.com/office/officeart/2018/5/layout/IconCircleLabelList"/>
    <dgm:cxn modelId="{65516D45-E50B-7948-AC31-C221B69DC349}" type="presParOf" srcId="{C9041191-471F-4C8F-981E-108DBF945DC7}" destId="{457270FA-F829-477A-A8CC-13184EFC93E0}" srcOrd="3" destOrd="0" presId="urn:microsoft.com/office/officeart/2018/5/layout/IconCircleLabelList"/>
    <dgm:cxn modelId="{2D4FBF75-C43C-8244-9CCA-408AE3D4A763}" type="presParOf" srcId="{024E9857-52D3-4BC9-B7F4-8BC6A8770543}" destId="{EA154582-EBF3-44AA-87F9-6360BA656029}" srcOrd="9" destOrd="0" presId="urn:microsoft.com/office/officeart/2018/5/layout/IconCircleLabelList"/>
    <dgm:cxn modelId="{523EBC0B-B613-4647-872D-B87CC91B446A}" type="presParOf" srcId="{024E9857-52D3-4BC9-B7F4-8BC6A8770543}" destId="{B4D0142B-3797-47A2-8E20-45169426707A}" srcOrd="10" destOrd="0" presId="urn:microsoft.com/office/officeart/2018/5/layout/IconCircleLabelList"/>
    <dgm:cxn modelId="{E74997A2-B1E1-C946-BF62-988BD055E9DA}" type="presParOf" srcId="{B4D0142B-3797-47A2-8E20-45169426707A}" destId="{C3B4A089-AA60-4E1C-A2BE-C084290F9754}" srcOrd="0" destOrd="0" presId="urn:microsoft.com/office/officeart/2018/5/layout/IconCircleLabelList"/>
    <dgm:cxn modelId="{8B0B3887-819D-424D-A95E-5FEF2B886230}" type="presParOf" srcId="{B4D0142B-3797-47A2-8E20-45169426707A}" destId="{633FF86F-DE3B-4B43-A919-5FFA4DFF1128}" srcOrd="1" destOrd="0" presId="urn:microsoft.com/office/officeart/2018/5/layout/IconCircleLabelList"/>
    <dgm:cxn modelId="{B8B5C094-88EF-5849-ADCA-600A9B4B6A62}" type="presParOf" srcId="{B4D0142B-3797-47A2-8E20-45169426707A}" destId="{048C3C71-FB38-422E-BB85-E3D10451BED2}" srcOrd="2" destOrd="0" presId="urn:microsoft.com/office/officeart/2018/5/layout/IconCircleLabelList"/>
    <dgm:cxn modelId="{37662669-99CE-CB45-8F08-A7686E9ACC71}" type="presParOf" srcId="{B4D0142B-3797-47A2-8E20-45169426707A}" destId="{04E3C406-44CC-47B5-8FF7-DDA683A42B5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6BBBA3-CCE0-4E2E-B51C-135A992EF0B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CD537C94-9B7E-418C-98E3-B6C3FADF4D3D}">
      <dgm:prSet/>
      <dgm:spPr/>
      <dgm:t>
        <a:bodyPr/>
        <a:lstStyle/>
        <a:p>
          <a:r>
            <a:rPr lang="en-CA"/>
            <a:t>BluetoothLE Central &amp; Peripheral Modes</a:t>
          </a:r>
          <a:endParaRPr lang="en-US"/>
        </a:p>
      </dgm:t>
    </dgm:pt>
    <dgm:pt modelId="{E0E9F35F-AC40-48D1-839D-0DD1AF5DBDD2}" type="parTrans" cxnId="{6452FCD8-908C-4056-B4D6-EF8582AFFFAE}">
      <dgm:prSet/>
      <dgm:spPr/>
      <dgm:t>
        <a:bodyPr/>
        <a:lstStyle/>
        <a:p>
          <a:endParaRPr lang="en-US"/>
        </a:p>
      </dgm:t>
    </dgm:pt>
    <dgm:pt modelId="{5280F9C8-ECEA-4113-AEE6-46D7E150DA64}" type="sibTrans" cxnId="{6452FCD8-908C-4056-B4D6-EF8582AFFFAE}">
      <dgm:prSet/>
      <dgm:spPr/>
      <dgm:t>
        <a:bodyPr/>
        <a:lstStyle/>
        <a:p>
          <a:endParaRPr lang="en-US"/>
        </a:p>
      </dgm:t>
    </dgm:pt>
    <dgm:pt modelId="{D475ED03-F5C4-4964-9216-35B690839EA1}">
      <dgm:prSet/>
      <dgm:spPr/>
      <dgm:t>
        <a:bodyPr/>
        <a:lstStyle/>
        <a:p>
          <a:r>
            <a:rPr lang="en-CA"/>
            <a:t>Beacons</a:t>
          </a:r>
          <a:endParaRPr lang="en-US"/>
        </a:p>
      </dgm:t>
    </dgm:pt>
    <dgm:pt modelId="{6920CC91-B8EA-46C7-9237-9C4BE3D70A36}" type="parTrans" cxnId="{307FD551-B7A8-4D7D-AD13-599D20D82247}">
      <dgm:prSet/>
      <dgm:spPr/>
      <dgm:t>
        <a:bodyPr/>
        <a:lstStyle/>
        <a:p>
          <a:endParaRPr lang="en-US"/>
        </a:p>
      </dgm:t>
    </dgm:pt>
    <dgm:pt modelId="{163943DC-6C14-46EB-9BAA-AF5081C13FA9}" type="sibTrans" cxnId="{307FD551-B7A8-4D7D-AD13-599D20D82247}">
      <dgm:prSet/>
      <dgm:spPr/>
      <dgm:t>
        <a:bodyPr/>
        <a:lstStyle/>
        <a:p>
          <a:endParaRPr lang="en-US"/>
        </a:p>
      </dgm:t>
    </dgm:pt>
    <dgm:pt modelId="{4A3155F3-2C14-47EC-B00F-17CEA0305D6D}">
      <dgm:prSet/>
      <dgm:spPr/>
      <dgm:t>
        <a:bodyPr/>
        <a:lstStyle/>
        <a:p>
          <a:r>
            <a:rPr lang="en-CA"/>
            <a:t>GPS &amp; Geofencing</a:t>
          </a:r>
          <a:endParaRPr lang="en-US"/>
        </a:p>
      </dgm:t>
    </dgm:pt>
    <dgm:pt modelId="{DA385682-5390-4E31-AD52-8E2B59F7A867}" type="parTrans" cxnId="{AAA1EAA9-FD0E-4F5F-B650-BC03D022E89F}">
      <dgm:prSet/>
      <dgm:spPr/>
      <dgm:t>
        <a:bodyPr/>
        <a:lstStyle/>
        <a:p>
          <a:endParaRPr lang="en-US"/>
        </a:p>
      </dgm:t>
    </dgm:pt>
    <dgm:pt modelId="{94F1B361-F2E5-4727-8FF5-8D232995CCF7}" type="sibTrans" cxnId="{AAA1EAA9-FD0E-4F5F-B650-BC03D022E89F}">
      <dgm:prSet/>
      <dgm:spPr/>
      <dgm:t>
        <a:bodyPr/>
        <a:lstStyle/>
        <a:p>
          <a:endParaRPr lang="en-US"/>
        </a:p>
      </dgm:t>
    </dgm:pt>
    <dgm:pt modelId="{8BD12C4B-95CF-45C8-917C-A4F159781537}">
      <dgm:prSet/>
      <dgm:spPr/>
      <dgm:t>
        <a:bodyPr/>
        <a:lstStyle/>
        <a:p>
          <a:r>
            <a:rPr lang="en-CA"/>
            <a:t>HTTP Transfers</a:t>
          </a:r>
          <a:endParaRPr lang="en-US"/>
        </a:p>
      </dgm:t>
    </dgm:pt>
    <dgm:pt modelId="{242835F5-D20B-4907-8B87-789A320D3A5C}" type="parTrans" cxnId="{780D9E9C-3C00-4AEC-B305-45B545369AE8}">
      <dgm:prSet/>
      <dgm:spPr/>
      <dgm:t>
        <a:bodyPr/>
        <a:lstStyle/>
        <a:p>
          <a:endParaRPr lang="en-US"/>
        </a:p>
      </dgm:t>
    </dgm:pt>
    <dgm:pt modelId="{1FCE0529-69B8-48EB-BBBB-F979B2FD32D4}" type="sibTrans" cxnId="{780D9E9C-3C00-4AEC-B305-45B545369AE8}">
      <dgm:prSet/>
      <dgm:spPr/>
      <dgm:t>
        <a:bodyPr/>
        <a:lstStyle/>
        <a:p>
          <a:endParaRPr lang="en-US"/>
        </a:p>
      </dgm:t>
    </dgm:pt>
    <dgm:pt modelId="{B5FC76AB-C03A-45C1-96D3-6C7DA74A0F41}">
      <dgm:prSet/>
      <dgm:spPr/>
      <dgm:t>
        <a:bodyPr/>
        <a:lstStyle/>
        <a:p>
          <a:r>
            <a:rPr lang="en-CA"/>
            <a:t>Sensors</a:t>
          </a:r>
          <a:endParaRPr lang="en-US"/>
        </a:p>
      </dgm:t>
    </dgm:pt>
    <dgm:pt modelId="{043020C0-7811-4087-80DC-F82437E74584}" type="parTrans" cxnId="{67D5FEE5-4415-4914-9D35-A53E633D177C}">
      <dgm:prSet/>
      <dgm:spPr/>
      <dgm:t>
        <a:bodyPr/>
        <a:lstStyle/>
        <a:p>
          <a:endParaRPr lang="en-US"/>
        </a:p>
      </dgm:t>
    </dgm:pt>
    <dgm:pt modelId="{0A4C1914-394C-4B2C-9C44-5095063A354E}" type="sibTrans" cxnId="{67D5FEE5-4415-4914-9D35-A53E633D177C}">
      <dgm:prSet/>
      <dgm:spPr/>
      <dgm:t>
        <a:bodyPr/>
        <a:lstStyle/>
        <a:p>
          <a:endParaRPr lang="en-US"/>
        </a:p>
      </dgm:t>
    </dgm:pt>
    <dgm:pt modelId="{F1673112-8D0E-4F48-8B76-ABD0EF52AF2A}" type="pres">
      <dgm:prSet presAssocID="{076BBBA3-CCE0-4E2E-B51C-135A992EF0B1}" presName="root" presStyleCnt="0">
        <dgm:presLayoutVars>
          <dgm:dir/>
          <dgm:resizeHandles val="exact"/>
        </dgm:presLayoutVars>
      </dgm:prSet>
      <dgm:spPr/>
    </dgm:pt>
    <dgm:pt modelId="{5D5E4105-E35A-41A1-AAA7-9A43B0096767}" type="pres">
      <dgm:prSet presAssocID="{CD537C94-9B7E-418C-98E3-B6C3FADF4D3D}" presName="compNode" presStyleCnt="0"/>
      <dgm:spPr/>
    </dgm:pt>
    <dgm:pt modelId="{140C9448-C192-46DE-94F2-0234633EEFD3}" type="pres">
      <dgm:prSet presAssocID="{CD537C94-9B7E-418C-98E3-B6C3FADF4D3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795696CA-57F5-4C2D-9BCE-7AF5F26F631E}" type="pres">
      <dgm:prSet presAssocID="{CD537C94-9B7E-418C-98E3-B6C3FADF4D3D}" presName="spaceRect" presStyleCnt="0"/>
      <dgm:spPr/>
    </dgm:pt>
    <dgm:pt modelId="{6F839336-9EC8-4A16-8CF5-70EA88D97515}" type="pres">
      <dgm:prSet presAssocID="{CD537C94-9B7E-418C-98E3-B6C3FADF4D3D}" presName="textRect" presStyleLbl="revTx" presStyleIdx="0" presStyleCnt="5">
        <dgm:presLayoutVars>
          <dgm:chMax val="1"/>
          <dgm:chPref val="1"/>
        </dgm:presLayoutVars>
      </dgm:prSet>
      <dgm:spPr/>
    </dgm:pt>
    <dgm:pt modelId="{EDC30D7A-88EB-4C48-AA06-9ACC62CBCF69}" type="pres">
      <dgm:prSet presAssocID="{5280F9C8-ECEA-4113-AEE6-46D7E150DA64}" presName="sibTrans" presStyleCnt="0"/>
      <dgm:spPr/>
    </dgm:pt>
    <dgm:pt modelId="{F2269B21-5DFA-4BC0-B3DA-9BED242E5537}" type="pres">
      <dgm:prSet presAssocID="{D475ED03-F5C4-4964-9216-35B690839EA1}" presName="compNode" presStyleCnt="0"/>
      <dgm:spPr/>
    </dgm:pt>
    <dgm:pt modelId="{1D7B11EA-C5D4-47F1-8E42-72D8C281805B}" type="pres">
      <dgm:prSet presAssocID="{D475ED03-F5C4-4964-9216-35B690839EA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2E9C425-D8A8-4664-807D-145A6DAEFEF6}" type="pres">
      <dgm:prSet presAssocID="{D475ED03-F5C4-4964-9216-35B690839EA1}" presName="spaceRect" presStyleCnt="0"/>
      <dgm:spPr/>
    </dgm:pt>
    <dgm:pt modelId="{84B22D2C-213B-458D-A20A-C962C3655C58}" type="pres">
      <dgm:prSet presAssocID="{D475ED03-F5C4-4964-9216-35B690839EA1}" presName="textRect" presStyleLbl="revTx" presStyleIdx="1" presStyleCnt="5">
        <dgm:presLayoutVars>
          <dgm:chMax val="1"/>
          <dgm:chPref val="1"/>
        </dgm:presLayoutVars>
      </dgm:prSet>
      <dgm:spPr/>
    </dgm:pt>
    <dgm:pt modelId="{734834BD-04DB-49E8-9638-05C3F783C71F}" type="pres">
      <dgm:prSet presAssocID="{163943DC-6C14-46EB-9BAA-AF5081C13FA9}" presName="sibTrans" presStyleCnt="0"/>
      <dgm:spPr/>
    </dgm:pt>
    <dgm:pt modelId="{139FF7D1-A9F0-4A6C-8F5F-FF7C68E7EFD4}" type="pres">
      <dgm:prSet presAssocID="{4A3155F3-2C14-47EC-B00F-17CEA0305D6D}" presName="compNode" presStyleCnt="0"/>
      <dgm:spPr/>
    </dgm:pt>
    <dgm:pt modelId="{8E366E20-9158-4254-A634-E5C81825752A}" type="pres">
      <dgm:prSet presAssocID="{4A3155F3-2C14-47EC-B00F-17CEA0305D6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7B47FF32-FCFB-4F67-A152-1C5E994F29F8}" type="pres">
      <dgm:prSet presAssocID="{4A3155F3-2C14-47EC-B00F-17CEA0305D6D}" presName="spaceRect" presStyleCnt="0"/>
      <dgm:spPr/>
    </dgm:pt>
    <dgm:pt modelId="{A6D31774-5139-4787-A878-A36665460936}" type="pres">
      <dgm:prSet presAssocID="{4A3155F3-2C14-47EC-B00F-17CEA0305D6D}" presName="textRect" presStyleLbl="revTx" presStyleIdx="2" presStyleCnt="5">
        <dgm:presLayoutVars>
          <dgm:chMax val="1"/>
          <dgm:chPref val="1"/>
        </dgm:presLayoutVars>
      </dgm:prSet>
      <dgm:spPr/>
    </dgm:pt>
    <dgm:pt modelId="{D872F8A1-F221-4735-BBCE-9AA667614B99}" type="pres">
      <dgm:prSet presAssocID="{94F1B361-F2E5-4727-8FF5-8D232995CCF7}" presName="sibTrans" presStyleCnt="0"/>
      <dgm:spPr/>
    </dgm:pt>
    <dgm:pt modelId="{CC167F52-575A-4B83-A88A-6B6A1D40C9C4}" type="pres">
      <dgm:prSet presAssocID="{8BD12C4B-95CF-45C8-917C-A4F159781537}" presName="compNode" presStyleCnt="0"/>
      <dgm:spPr/>
    </dgm:pt>
    <dgm:pt modelId="{8AFD5FF9-3201-4286-BB1B-A83A642604A2}" type="pres">
      <dgm:prSet presAssocID="{8BD12C4B-95CF-45C8-917C-A4F15978153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70AD4CD6-8A27-4D61-936D-EF8D44DD8083}" type="pres">
      <dgm:prSet presAssocID="{8BD12C4B-95CF-45C8-917C-A4F159781537}" presName="spaceRect" presStyleCnt="0"/>
      <dgm:spPr/>
    </dgm:pt>
    <dgm:pt modelId="{C0A8CD0D-9B3D-4374-899C-72BF0DDDE138}" type="pres">
      <dgm:prSet presAssocID="{8BD12C4B-95CF-45C8-917C-A4F159781537}" presName="textRect" presStyleLbl="revTx" presStyleIdx="3" presStyleCnt="5">
        <dgm:presLayoutVars>
          <dgm:chMax val="1"/>
          <dgm:chPref val="1"/>
        </dgm:presLayoutVars>
      </dgm:prSet>
      <dgm:spPr/>
    </dgm:pt>
    <dgm:pt modelId="{96242679-2BE8-4CAF-9E24-AEA8904F97D8}" type="pres">
      <dgm:prSet presAssocID="{1FCE0529-69B8-48EB-BBBB-F979B2FD32D4}" presName="sibTrans" presStyleCnt="0"/>
      <dgm:spPr/>
    </dgm:pt>
    <dgm:pt modelId="{EC12CF33-7A2D-48C3-A835-B00EDFDC384A}" type="pres">
      <dgm:prSet presAssocID="{B5FC76AB-C03A-45C1-96D3-6C7DA74A0F41}" presName="compNode" presStyleCnt="0"/>
      <dgm:spPr/>
    </dgm:pt>
    <dgm:pt modelId="{A76C19AF-14B7-4465-AA0B-65DFFCEC564D}" type="pres">
      <dgm:prSet presAssocID="{B5FC76AB-C03A-45C1-96D3-6C7DA74A0F4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141FDD2A-AEC8-406D-86D7-01F123821B1D}" type="pres">
      <dgm:prSet presAssocID="{B5FC76AB-C03A-45C1-96D3-6C7DA74A0F41}" presName="spaceRect" presStyleCnt="0"/>
      <dgm:spPr/>
    </dgm:pt>
    <dgm:pt modelId="{76DCE481-8340-4B5B-9014-41D1330A411A}" type="pres">
      <dgm:prSet presAssocID="{B5FC76AB-C03A-45C1-96D3-6C7DA74A0F4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234941A-C218-F648-8DC3-5F0B7A9C74FC}" type="presOf" srcId="{8BD12C4B-95CF-45C8-917C-A4F159781537}" destId="{C0A8CD0D-9B3D-4374-899C-72BF0DDDE138}" srcOrd="0" destOrd="0" presId="urn:microsoft.com/office/officeart/2018/2/layout/IconLabelList"/>
    <dgm:cxn modelId="{307FD551-B7A8-4D7D-AD13-599D20D82247}" srcId="{076BBBA3-CCE0-4E2E-B51C-135A992EF0B1}" destId="{D475ED03-F5C4-4964-9216-35B690839EA1}" srcOrd="1" destOrd="0" parTransId="{6920CC91-B8EA-46C7-9237-9C4BE3D70A36}" sibTransId="{163943DC-6C14-46EB-9BAA-AF5081C13FA9}"/>
    <dgm:cxn modelId="{6E034279-1B4C-5442-87C8-D9ED53B8CA6C}" type="presOf" srcId="{D475ED03-F5C4-4964-9216-35B690839EA1}" destId="{84B22D2C-213B-458D-A20A-C962C3655C58}" srcOrd="0" destOrd="0" presId="urn:microsoft.com/office/officeart/2018/2/layout/IconLabelList"/>
    <dgm:cxn modelId="{04FB7386-8F37-134C-8450-8FA53AE51D0A}" type="presOf" srcId="{B5FC76AB-C03A-45C1-96D3-6C7DA74A0F41}" destId="{76DCE481-8340-4B5B-9014-41D1330A411A}" srcOrd="0" destOrd="0" presId="urn:microsoft.com/office/officeart/2018/2/layout/IconLabelList"/>
    <dgm:cxn modelId="{0BEE2292-CD9A-9646-ABBD-726115E23467}" type="presOf" srcId="{076BBBA3-CCE0-4E2E-B51C-135A992EF0B1}" destId="{F1673112-8D0E-4F48-8B76-ABD0EF52AF2A}" srcOrd="0" destOrd="0" presId="urn:microsoft.com/office/officeart/2018/2/layout/IconLabelList"/>
    <dgm:cxn modelId="{780D9E9C-3C00-4AEC-B305-45B545369AE8}" srcId="{076BBBA3-CCE0-4E2E-B51C-135A992EF0B1}" destId="{8BD12C4B-95CF-45C8-917C-A4F159781537}" srcOrd="3" destOrd="0" parTransId="{242835F5-D20B-4907-8B87-789A320D3A5C}" sibTransId="{1FCE0529-69B8-48EB-BBBB-F979B2FD32D4}"/>
    <dgm:cxn modelId="{AAA1EAA9-FD0E-4F5F-B650-BC03D022E89F}" srcId="{076BBBA3-CCE0-4E2E-B51C-135A992EF0B1}" destId="{4A3155F3-2C14-47EC-B00F-17CEA0305D6D}" srcOrd="2" destOrd="0" parTransId="{DA385682-5390-4E31-AD52-8E2B59F7A867}" sibTransId="{94F1B361-F2E5-4727-8FF5-8D232995CCF7}"/>
    <dgm:cxn modelId="{8CE1EFB1-C074-2B4E-8288-249345E76E1E}" type="presOf" srcId="{4A3155F3-2C14-47EC-B00F-17CEA0305D6D}" destId="{A6D31774-5139-4787-A878-A36665460936}" srcOrd="0" destOrd="0" presId="urn:microsoft.com/office/officeart/2018/2/layout/IconLabelList"/>
    <dgm:cxn modelId="{6452FCD8-908C-4056-B4D6-EF8582AFFFAE}" srcId="{076BBBA3-CCE0-4E2E-B51C-135A992EF0B1}" destId="{CD537C94-9B7E-418C-98E3-B6C3FADF4D3D}" srcOrd="0" destOrd="0" parTransId="{E0E9F35F-AC40-48D1-839D-0DD1AF5DBDD2}" sibTransId="{5280F9C8-ECEA-4113-AEE6-46D7E150DA64}"/>
    <dgm:cxn modelId="{5A36EDDB-4C1A-424B-A857-904863945FBF}" type="presOf" srcId="{CD537C94-9B7E-418C-98E3-B6C3FADF4D3D}" destId="{6F839336-9EC8-4A16-8CF5-70EA88D97515}" srcOrd="0" destOrd="0" presId="urn:microsoft.com/office/officeart/2018/2/layout/IconLabelList"/>
    <dgm:cxn modelId="{67D5FEE5-4415-4914-9D35-A53E633D177C}" srcId="{076BBBA3-CCE0-4E2E-B51C-135A992EF0B1}" destId="{B5FC76AB-C03A-45C1-96D3-6C7DA74A0F41}" srcOrd="4" destOrd="0" parTransId="{043020C0-7811-4087-80DC-F82437E74584}" sibTransId="{0A4C1914-394C-4B2C-9C44-5095063A354E}"/>
    <dgm:cxn modelId="{2A867D8B-638F-C94A-AE62-84D1BEFE94E3}" type="presParOf" srcId="{F1673112-8D0E-4F48-8B76-ABD0EF52AF2A}" destId="{5D5E4105-E35A-41A1-AAA7-9A43B0096767}" srcOrd="0" destOrd="0" presId="urn:microsoft.com/office/officeart/2018/2/layout/IconLabelList"/>
    <dgm:cxn modelId="{473D67EF-19F9-2B4A-B812-EEDAAE319A32}" type="presParOf" srcId="{5D5E4105-E35A-41A1-AAA7-9A43B0096767}" destId="{140C9448-C192-46DE-94F2-0234633EEFD3}" srcOrd="0" destOrd="0" presId="urn:microsoft.com/office/officeart/2018/2/layout/IconLabelList"/>
    <dgm:cxn modelId="{9DBA3B46-4DB8-A145-A506-B8254C6460F9}" type="presParOf" srcId="{5D5E4105-E35A-41A1-AAA7-9A43B0096767}" destId="{795696CA-57F5-4C2D-9BCE-7AF5F26F631E}" srcOrd="1" destOrd="0" presId="urn:microsoft.com/office/officeart/2018/2/layout/IconLabelList"/>
    <dgm:cxn modelId="{0B902CD2-1590-FC4F-BEA4-91D3FDC5260C}" type="presParOf" srcId="{5D5E4105-E35A-41A1-AAA7-9A43B0096767}" destId="{6F839336-9EC8-4A16-8CF5-70EA88D97515}" srcOrd="2" destOrd="0" presId="urn:microsoft.com/office/officeart/2018/2/layout/IconLabelList"/>
    <dgm:cxn modelId="{138CFA72-865D-A640-8593-09A4FEC45B41}" type="presParOf" srcId="{F1673112-8D0E-4F48-8B76-ABD0EF52AF2A}" destId="{EDC30D7A-88EB-4C48-AA06-9ACC62CBCF69}" srcOrd="1" destOrd="0" presId="urn:microsoft.com/office/officeart/2018/2/layout/IconLabelList"/>
    <dgm:cxn modelId="{1E489C94-E7FC-5949-8E48-7D86EB3F6095}" type="presParOf" srcId="{F1673112-8D0E-4F48-8B76-ABD0EF52AF2A}" destId="{F2269B21-5DFA-4BC0-B3DA-9BED242E5537}" srcOrd="2" destOrd="0" presId="urn:microsoft.com/office/officeart/2018/2/layout/IconLabelList"/>
    <dgm:cxn modelId="{CA40DE0C-B18C-624F-947C-38A1FE2E9B37}" type="presParOf" srcId="{F2269B21-5DFA-4BC0-B3DA-9BED242E5537}" destId="{1D7B11EA-C5D4-47F1-8E42-72D8C281805B}" srcOrd="0" destOrd="0" presId="urn:microsoft.com/office/officeart/2018/2/layout/IconLabelList"/>
    <dgm:cxn modelId="{E1C1FF14-BE82-F84F-8DC6-ED7F2FA652BB}" type="presParOf" srcId="{F2269B21-5DFA-4BC0-B3DA-9BED242E5537}" destId="{F2E9C425-D8A8-4664-807D-145A6DAEFEF6}" srcOrd="1" destOrd="0" presId="urn:microsoft.com/office/officeart/2018/2/layout/IconLabelList"/>
    <dgm:cxn modelId="{AC2B5DED-D537-7446-B814-4B3D9A8C8E0E}" type="presParOf" srcId="{F2269B21-5DFA-4BC0-B3DA-9BED242E5537}" destId="{84B22D2C-213B-458D-A20A-C962C3655C58}" srcOrd="2" destOrd="0" presId="urn:microsoft.com/office/officeart/2018/2/layout/IconLabelList"/>
    <dgm:cxn modelId="{0BA42F11-CB20-1246-AED8-A89882D00BF7}" type="presParOf" srcId="{F1673112-8D0E-4F48-8B76-ABD0EF52AF2A}" destId="{734834BD-04DB-49E8-9638-05C3F783C71F}" srcOrd="3" destOrd="0" presId="urn:microsoft.com/office/officeart/2018/2/layout/IconLabelList"/>
    <dgm:cxn modelId="{99303FEF-ACB3-564D-B00B-F9DDA5B0172D}" type="presParOf" srcId="{F1673112-8D0E-4F48-8B76-ABD0EF52AF2A}" destId="{139FF7D1-A9F0-4A6C-8F5F-FF7C68E7EFD4}" srcOrd="4" destOrd="0" presId="urn:microsoft.com/office/officeart/2018/2/layout/IconLabelList"/>
    <dgm:cxn modelId="{F1E91901-456D-5643-BF1A-1BE2980B3A18}" type="presParOf" srcId="{139FF7D1-A9F0-4A6C-8F5F-FF7C68E7EFD4}" destId="{8E366E20-9158-4254-A634-E5C81825752A}" srcOrd="0" destOrd="0" presId="urn:microsoft.com/office/officeart/2018/2/layout/IconLabelList"/>
    <dgm:cxn modelId="{9934F17F-02A0-154B-99CB-8CA78CAA1B50}" type="presParOf" srcId="{139FF7D1-A9F0-4A6C-8F5F-FF7C68E7EFD4}" destId="{7B47FF32-FCFB-4F67-A152-1C5E994F29F8}" srcOrd="1" destOrd="0" presId="urn:microsoft.com/office/officeart/2018/2/layout/IconLabelList"/>
    <dgm:cxn modelId="{8A8BD3DE-B7C2-1D43-925E-7B2BDB231E37}" type="presParOf" srcId="{139FF7D1-A9F0-4A6C-8F5F-FF7C68E7EFD4}" destId="{A6D31774-5139-4787-A878-A36665460936}" srcOrd="2" destOrd="0" presId="urn:microsoft.com/office/officeart/2018/2/layout/IconLabelList"/>
    <dgm:cxn modelId="{9CDA49CD-8D88-264B-8B3B-DF1078ABDE08}" type="presParOf" srcId="{F1673112-8D0E-4F48-8B76-ABD0EF52AF2A}" destId="{D872F8A1-F221-4735-BBCE-9AA667614B99}" srcOrd="5" destOrd="0" presId="urn:microsoft.com/office/officeart/2018/2/layout/IconLabelList"/>
    <dgm:cxn modelId="{0823964E-33E2-3341-A154-CE17354E6C05}" type="presParOf" srcId="{F1673112-8D0E-4F48-8B76-ABD0EF52AF2A}" destId="{CC167F52-575A-4B83-A88A-6B6A1D40C9C4}" srcOrd="6" destOrd="0" presId="urn:microsoft.com/office/officeart/2018/2/layout/IconLabelList"/>
    <dgm:cxn modelId="{5EA53AF3-3B1F-6D43-B861-CE676F63D9D3}" type="presParOf" srcId="{CC167F52-575A-4B83-A88A-6B6A1D40C9C4}" destId="{8AFD5FF9-3201-4286-BB1B-A83A642604A2}" srcOrd="0" destOrd="0" presId="urn:microsoft.com/office/officeart/2018/2/layout/IconLabelList"/>
    <dgm:cxn modelId="{8B9DDFD9-E585-894F-BF49-8EB756632A42}" type="presParOf" srcId="{CC167F52-575A-4B83-A88A-6B6A1D40C9C4}" destId="{70AD4CD6-8A27-4D61-936D-EF8D44DD8083}" srcOrd="1" destOrd="0" presId="urn:microsoft.com/office/officeart/2018/2/layout/IconLabelList"/>
    <dgm:cxn modelId="{267AA0E3-FBBD-AF43-B3B7-6D556AE7B839}" type="presParOf" srcId="{CC167F52-575A-4B83-A88A-6B6A1D40C9C4}" destId="{C0A8CD0D-9B3D-4374-899C-72BF0DDDE138}" srcOrd="2" destOrd="0" presId="urn:microsoft.com/office/officeart/2018/2/layout/IconLabelList"/>
    <dgm:cxn modelId="{57CCAE14-082C-E045-A00C-8C745C476307}" type="presParOf" srcId="{F1673112-8D0E-4F48-8B76-ABD0EF52AF2A}" destId="{96242679-2BE8-4CAF-9E24-AEA8904F97D8}" srcOrd="7" destOrd="0" presId="urn:microsoft.com/office/officeart/2018/2/layout/IconLabelList"/>
    <dgm:cxn modelId="{216F75DF-53FA-3F46-9D11-B53917BDB9B0}" type="presParOf" srcId="{F1673112-8D0E-4F48-8B76-ABD0EF52AF2A}" destId="{EC12CF33-7A2D-48C3-A835-B00EDFDC384A}" srcOrd="8" destOrd="0" presId="urn:microsoft.com/office/officeart/2018/2/layout/IconLabelList"/>
    <dgm:cxn modelId="{044FFBBF-BFBD-AB40-BC61-B47B2E7B2145}" type="presParOf" srcId="{EC12CF33-7A2D-48C3-A835-B00EDFDC384A}" destId="{A76C19AF-14B7-4465-AA0B-65DFFCEC564D}" srcOrd="0" destOrd="0" presId="urn:microsoft.com/office/officeart/2018/2/layout/IconLabelList"/>
    <dgm:cxn modelId="{A795FAAF-4AA2-6241-9E33-7BFD7276DC76}" type="presParOf" srcId="{EC12CF33-7A2D-48C3-A835-B00EDFDC384A}" destId="{141FDD2A-AEC8-406D-86D7-01F123821B1D}" srcOrd="1" destOrd="0" presId="urn:microsoft.com/office/officeart/2018/2/layout/IconLabelList"/>
    <dgm:cxn modelId="{E98EF0F5-C23E-094E-B0B2-24AE6B5E3761}" type="presParOf" srcId="{EC12CF33-7A2D-48C3-A835-B00EDFDC384A}" destId="{76DCE481-8340-4B5B-9014-41D1330A411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253396-9273-42F1-85E7-23B84368D65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63E3232A-3ECC-48EA-A9D9-8BAD7F367EE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More Platforms</a:t>
          </a:r>
        </a:p>
      </dgm:t>
    </dgm:pt>
    <dgm:pt modelId="{EEFE6F9D-F5B8-4460-9610-16913D457B40}" type="parTrans" cxnId="{FAA95180-EF9E-4886-86AD-EBA68E3DAD47}">
      <dgm:prSet/>
      <dgm:spPr/>
      <dgm:t>
        <a:bodyPr/>
        <a:lstStyle/>
        <a:p>
          <a:endParaRPr lang="en-US"/>
        </a:p>
      </dgm:t>
    </dgm:pt>
    <dgm:pt modelId="{C6058B64-EE45-426E-9412-286835017D44}" type="sibTrans" cxnId="{FAA95180-EF9E-4886-86AD-EBA68E3DAD47}">
      <dgm:prSet/>
      <dgm:spPr/>
      <dgm:t>
        <a:bodyPr/>
        <a:lstStyle/>
        <a:p>
          <a:endParaRPr lang="en-US"/>
        </a:p>
      </dgm:t>
    </dgm:pt>
    <dgm:pt modelId="{77A934DC-0056-48CA-9ACC-2155837FD0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WebAssembly – Uno, Blazor, etc</a:t>
          </a:r>
        </a:p>
      </dgm:t>
    </dgm:pt>
    <dgm:pt modelId="{D3EDD0F2-CB6F-431F-80C7-C3901D2AE342}" type="parTrans" cxnId="{FE917379-24A0-4F50-B8BF-67F29647B45A}">
      <dgm:prSet/>
      <dgm:spPr/>
      <dgm:t>
        <a:bodyPr/>
        <a:lstStyle/>
        <a:p>
          <a:endParaRPr lang="en-US"/>
        </a:p>
      </dgm:t>
    </dgm:pt>
    <dgm:pt modelId="{E122A0FD-0B85-4E13-997B-B455965DBE3F}" type="sibTrans" cxnId="{FE917379-24A0-4F50-B8BF-67F29647B45A}">
      <dgm:prSet/>
      <dgm:spPr/>
      <dgm:t>
        <a:bodyPr/>
        <a:lstStyle/>
        <a:p>
          <a:endParaRPr lang="en-US"/>
        </a:p>
      </dgm:t>
    </dgm:pt>
    <dgm:pt modelId="{FB2A9EED-5EB2-4DDE-9A84-0784717828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macOS</a:t>
          </a:r>
        </a:p>
      </dgm:t>
    </dgm:pt>
    <dgm:pt modelId="{8A3A8768-8BBB-41D4-8C3F-3786BDFF8C5A}" type="parTrans" cxnId="{B5E33CC3-0F31-4725-89BA-3613D9E5E5E8}">
      <dgm:prSet/>
      <dgm:spPr/>
      <dgm:t>
        <a:bodyPr/>
        <a:lstStyle/>
        <a:p>
          <a:endParaRPr lang="en-US"/>
        </a:p>
      </dgm:t>
    </dgm:pt>
    <dgm:pt modelId="{CAD322FB-46F1-4D58-9E5B-5633351E6C5A}" type="sibTrans" cxnId="{B5E33CC3-0F31-4725-89BA-3613D9E5E5E8}">
      <dgm:prSet/>
      <dgm:spPr/>
      <dgm:t>
        <a:bodyPr/>
        <a:lstStyle/>
        <a:p>
          <a:endParaRPr lang="en-US"/>
        </a:p>
      </dgm:t>
    </dgm:pt>
    <dgm:pt modelId="{D59A1576-8421-4B59-8C6A-FF2BFBD41E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Meadow/IOT</a:t>
          </a:r>
        </a:p>
      </dgm:t>
    </dgm:pt>
    <dgm:pt modelId="{5AD8432E-6543-4616-B250-001E98F345BD}" type="parTrans" cxnId="{1D1F8A4E-13DA-4F7D-A782-A4F2F2E16196}">
      <dgm:prSet/>
      <dgm:spPr/>
      <dgm:t>
        <a:bodyPr/>
        <a:lstStyle/>
        <a:p>
          <a:endParaRPr lang="en-US"/>
        </a:p>
      </dgm:t>
    </dgm:pt>
    <dgm:pt modelId="{9DC6A37C-8E82-4F55-AB49-D57C43FD8800}" type="sibTrans" cxnId="{1D1F8A4E-13DA-4F7D-A782-A4F2F2E16196}">
      <dgm:prSet/>
      <dgm:spPr/>
      <dgm:t>
        <a:bodyPr/>
        <a:lstStyle/>
        <a:p>
          <a:endParaRPr lang="en-US"/>
        </a:p>
      </dgm:t>
    </dgm:pt>
    <dgm:pt modelId="{F6770CE4-03D1-4CB2-BB02-FE7A9BAAEC2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Easy BluetoothLE </a:t>
          </a:r>
        </a:p>
      </dgm:t>
    </dgm:pt>
    <dgm:pt modelId="{E8A3C5E8-D687-48EC-8415-0B9D1C3C94DC}" type="parTrans" cxnId="{8EC37D08-5C46-4EE8-933B-BED79F1F5A63}">
      <dgm:prSet/>
      <dgm:spPr/>
      <dgm:t>
        <a:bodyPr/>
        <a:lstStyle/>
        <a:p>
          <a:endParaRPr lang="en-US"/>
        </a:p>
      </dgm:t>
    </dgm:pt>
    <dgm:pt modelId="{301350EB-4E4A-4532-8BDD-CD12E41B969E}" type="sibTrans" cxnId="{8EC37D08-5C46-4EE8-933B-BED79F1F5A63}">
      <dgm:prSet/>
      <dgm:spPr/>
      <dgm:t>
        <a:bodyPr/>
        <a:lstStyle/>
        <a:p>
          <a:endParaRPr lang="en-US"/>
        </a:p>
      </dgm:t>
    </dgm:pt>
    <dgm:pt modelId="{EAC2E788-328D-450E-8122-5949EB4E92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Peripheral management that works like ASP.NET Controllers</a:t>
          </a:r>
        </a:p>
      </dgm:t>
    </dgm:pt>
    <dgm:pt modelId="{A910A4BE-1CA3-43C1-AF25-EAF57168A81B}" type="parTrans" cxnId="{CBA0F2E3-E85F-44C4-ACF1-0FCED0D7B723}">
      <dgm:prSet/>
      <dgm:spPr/>
      <dgm:t>
        <a:bodyPr/>
        <a:lstStyle/>
        <a:p>
          <a:endParaRPr lang="en-US"/>
        </a:p>
      </dgm:t>
    </dgm:pt>
    <dgm:pt modelId="{69EF015D-4B2F-4CC5-A43B-94CB521BB6B0}" type="sibTrans" cxnId="{CBA0F2E3-E85F-44C4-ACF1-0FCED0D7B723}">
      <dgm:prSet/>
      <dgm:spPr/>
      <dgm:t>
        <a:bodyPr/>
        <a:lstStyle/>
        <a:p>
          <a:endParaRPr lang="en-US"/>
        </a:p>
      </dgm:t>
    </dgm:pt>
    <dgm:pt modelId="{E383DD44-6D33-4D95-B7FC-7E93B372B4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Central clients that are setup like Refit interfaces</a:t>
          </a:r>
        </a:p>
      </dgm:t>
    </dgm:pt>
    <dgm:pt modelId="{E15115B4-9817-4658-B8C0-5B369F0218F8}" type="parTrans" cxnId="{D06B837E-5CB6-4B14-BDC5-9D5DABC5D2CB}">
      <dgm:prSet/>
      <dgm:spPr/>
      <dgm:t>
        <a:bodyPr/>
        <a:lstStyle/>
        <a:p>
          <a:endParaRPr lang="en-US"/>
        </a:p>
      </dgm:t>
    </dgm:pt>
    <dgm:pt modelId="{9F31BB8F-934A-4F01-959E-B613400E0CA7}" type="sibTrans" cxnId="{D06B837E-5CB6-4B14-BDC5-9D5DABC5D2CB}">
      <dgm:prSet/>
      <dgm:spPr/>
      <dgm:t>
        <a:bodyPr/>
        <a:lstStyle/>
        <a:p>
          <a:endParaRPr lang="en-US"/>
        </a:p>
      </dgm:t>
    </dgm:pt>
    <dgm:pt modelId="{7AE00C2C-0B05-4B7D-A163-EE5E7AA8D1F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Spin-Off Libraries</a:t>
          </a:r>
        </a:p>
      </dgm:t>
    </dgm:pt>
    <dgm:pt modelId="{4CEB3596-C7CA-4784-BBDF-BDEED02CFBC6}" type="parTrans" cxnId="{5CE4E422-8F52-4DD8-BB52-D3F906966D3A}">
      <dgm:prSet/>
      <dgm:spPr/>
      <dgm:t>
        <a:bodyPr/>
        <a:lstStyle/>
        <a:p>
          <a:endParaRPr lang="en-US"/>
        </a:p>
      </dgm:t>
    </dgm:pt>
    <dgm:pt modelId="{1CA6497B-3458-4241-9B7A-77C2DB2B9975}" type="sibTrans" cxnId="{5CE4E422-8F52-4DD8-BB52-D3F906966D3A}">
      <dgm:prSet/>
      <dgm:spPr/>
      <dgm:t>
        <a:bodyPr/>
        <a:lstStyle/>
        <a:p>
          <a:endParaRPr lang="en-US"/>
        </a:p>
      </dgm:t>
    </dgm:pt>
    <dgm:pt modelId="{70F4D922-1DCA-4323-ADC9-E0EE2D772F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Offline Data Sync</a:t>
          </a:r>
        </a:p>
      </dgm:t>
    </dgm:pt>
    <dgm:pt modelId="{A5AF9922-1CF6-45C2-A463-41406740BFC1}" type="parTrans" cxnId="{F2F38C4B-3EE6-4B69-AF80-81A714D8B40C}">
      <dgm:prSet/>
      <dgm:spPr/>
      <dgm:t>
        <a:bodyPr/>
        <a:lstStyle/>
        <a:p>
          <a:endParaRPr lang="en-US"/>
        </a:p>
      </dgm:t>
    </dgm:pt>
    <dgm:pt modelId="{4D59B621-0A10-40B2-AE75-C3DA8D3DB94A}" type="sibTrans" cxnId="{F2F38C4B-3EE6-4B69-AF80-81A714D8B40C}">
      <dgm:prSet/>
      <dgm:spPr/>
      <dgm:t>
        <a:bodyPr/>
        <a:lstStyle/>
        <a:p>
          <a:endParaRPr lang="en-US"/>
        </a:p>
      </dgm:t>
    </dgm:pt>
    <dgm:pt modelId="{ADC4ADBB-2E5B-47C0-95FA-FA3ABBB20A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Tizen</a:t>
          </a:r>
        </a:p>
      </dgm:t>
    </dgm:pt>
    <dgm:pt modelId="{8CF7E930-1861-4349-AB04-99CCD1CDD0CF}" type="sibTrans" cxnId="{7E6C9A50-5846-4EF0-B4A1-6FB8D39D8D6D}">
      <dgm:prSet/>
      <dgm:spPr/>
      <dgm:t>
        <a:bodyPr/>
        <a:lstStyle/>
        <a:p>
          <a:endParaRPr lang="en-US"/>
        </a:p>
      </dgm:t>
    </dgm:pt>
    <dgm:pt modelId="{ECE60C80-F051-4F09-A110-D15C989A6D76}" type="parTrans" cxnId="{7E6C9A50-5846-4EF0-B4A1-6FB8D39D8D6D}">
      <dgm:prSet/>
      <dgm:spPr/>
      <dgm:t>
        <a:bodyPr/>
        <a:lstStyle/>
        <a:p>
          <a:endParaRPr lang="en-US"/>
        </a:p>
      </dgm:t>
    </dgm:pt>
    <dgm:pt modelId="{2186C3A4-D1C0-494B-98B2-23D6843161DD}" type="pres">
      <dgm:prSet presAssocID="{65253396-9273-42F1-85E7-23B84368D65E}" presName="root" presStyleCnt="0">
        <dgm:presLayoutVars>
          <dgm:dir/>
          <dgm:resizeHandles val="exact"/>
        </dgm:presLayoutVars>
      </dgm:prSet>
      <dgm:spPr/>
    </dgm:pt>
    <dgm:pt modelId="{CF414AE7-2CD4-4929-AA8A-F77ECE9AA3FB}" type="pres">
      <dgm:prSet presAssocID="{63E3232A-3ECC-48EA-A9D9-8BAD7F367EE4}" presName="compNode" presStyleCnt="0"/>
      <dgm:spPr/>
    </dgm:pt>
    <dgm:pt modelId="{CB3B755A-5F0B-4D42-AF93-A9D1D9E6E5CB}" type="pres">
      <dgm:prSet presAssocID="{63E3232A-3ECC-48EA-A9D9-8BAD7F367EE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249C58F2-7C82-438C-82C2-343AB697F5A7}" type="pres">
      <dgm:prSet presAssocID="{63E3232A-3ECC-48EA-A9D9-8BAD7F367EE4}" presName="iconSpace" presStyleCnt="0"/>
      <dgm:spPr/>
    </dgm:pt>
    <dgm:pt modelId="{17688C06-B43F-4493-ABAC-916DBBAAEB3C}" type="pres">
      <dgm:prSet presAssocID="{63E3232A-3ECC-48EA-A9D9-8BAD7F367EE4}" presName="parTx" presStyleLbl="revTx" presStyleIdx="0" presStyleCnt="6">
        <dgm:presLayoutVars>
          <dgm:chMax val="0"/>
          <dgm:chPref val="0"/>
        </dgm:presLayoutVars>
      </dgm:prSet>
      <dgm:spPr/>
    </dgm:pt>
    <dgm:pt modelId="{0E386B11-77D4-4C13-8ED7-FB8E6D7A93AF}" type="pres">
      <dgm:prSet presAssocID="{63E3232A-3ECC-48EA-A9D9-8BAD7F367EE4}" presName="txSpace" presStyleCnt="0"/>
      <dgm:spPr/>
    </dgm:pt>
    <dgm:pt modelId="{9233E3FE-E78C-4B1D-8196-A461A1F7CA84}" type="pres">
      <dgm:prSet presAssocID="{63E3232A-3ECC-48EA-A9D9-8BAD7F367EE4}" presName="desTx" presStyleLbl="revTx" presStyleIdx="1" presStyleCnt="6">
        <dgm:presLayoutVars/>
      </dgm:prSet>
      <dgm:spPr/>
    </dgm:pt>
    <dgm:pt modelId="{B0B8A8FD-6E56-4783-B7F5-64443D367252}" type="pres">
      <dgm:prSet presAssocID="{C6058B64-EE45-426E-9412-286835017D44}" presName="sibTrans" presStyleCnt="0"/>
      <dgm:spPr/>
    </dgm:pt>
    <dgm:pt modelId="{0784E406-C58D-4BDB-9AD2-4AB92DC27687}" type="pres">
      <dgm:prSet presAssocID="{F6770CE4-03D1-4CB2-BB02-FE7A9BAAEC24}" presName="compNode" presStyleCnt="0"/>
      <dgm:spPr/>
    </dgm:pt>
    <dgm:pt modelId="{05CC8173-A687-4676-AC15-37721B16E51B}" type="pres">
      <dgm:prSet presAssocID="{F6770CE4-03D1-4CB2-BB02-FE7A9BAAEC2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FA800CE-32EA-461F-82D5-E8751A6E79AE}" type="pres">
      <dgm:prSet presAssocID="{F6770CE4-03D1-4CB2-BB02-FE7A9BAAEC24}" presName="iconSpace" presStyleCnt="0"/>
      <dgm:spPr/>
    </dgm:pt>
    <dgm:pt modelId="{BFF04F7A-86EA-4794-B062-2D6B7C1D6D48}" type="pres">
      <dgm:prSet presAssocID="{F6770CE4-03D1-4CB2-BB02-FE7A9BAAEC24}" presName="parTx" presStyleLbl="revTx" presStyleIdx="2" presStyleCnt="6">
        <dgm:presLayoutVars>
          <dgm:chMax val="0"/>
          <dgm:chPref val="0"/>
        </dgm:presLayoutVars>
      </dgm:prSet>
      <dgm:spPr/>
    </dgm:pt>
    <dgm:pt modelId="{ECA648B9-6708-49CA-BC69-CBAE533EE710}" type="pres">
      <dgm:prSet presAssocID="{F6770CE4-03D1-4CB2-BB02-FE7A9BAAEC24}" presName="txSpace" presStyleCnt="0"/>
      <dgm:spPr/>
    </dgm:pt>
    <dgm:pt modelId="{177BE070-AD03-448C-8D13-79584F852FE2}" type="pres">
      <dgm:prSet presAssocID="{F6770CE4-03D1-4CB2-BB02-FE7A9BAAEC24}" presName="desTx" presStyleLbl="revTx" presStyleIdx="3" presStyleCnt="6">
        <dgm:presLayoutVars/>
      </dgm:prSet>
      <dgm:spPr/>
    </dgm:pt>
    <dgm:pt modelId="{13C9CBA1-4401-3440-B03E-4E3EE82F6C55}" type="pres">
      <dgm:prSet presAssocID="{301350EB-4E4A-4532-8BDD-CD12E41B969E}" presName="sibTrans" presStyleCnt="0"/>
      <dgm:spPr/>
    </dgm:pt>
    <dgm:pt modelId="{045D66CE-F20E-4068-8E1C-662FE6511844}" type="pres">
      <dgm:prSet presAssocID="{7AE00C2C-0B05-4B7D-A163-EE5E7AA8D1FF}" presName="compNode" presStyleCnt="0"/>
      <dgm:spPr/>
    </dgm:pt>
    <dgm:pt modelId="{0831D2B3-8458-4B93-AD20-FE85384CE6E4}" type="pres">
      <dgm:prSet presAssocID="{7AE00C2C-0B05-4B7D-A163-EE5E7AA8D1F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91FC0B4-9DD9-4799-9766-566917D4B44F}" type="pres">
      <dgm:prSet presAssocID="{7AE00C2C-0B05-4B7D-A163-EE5E7AA8D1FF}" presName="iconSpace" presStyleCnt="0"/>
      <dgm:spPr/>
    </dgm:pt>
    <dgm:pt modelId="{6AF7AE61-9D58-4F78-AF70-833A0FFEB76F}" type="pres">
      <dgm:prSet presAssocID="{7AE00C2C-0B05-4B7D-A163-EE5E7AA8D1FF}" presName="parTx" presStyleLbl="revTx" presStyleIdx="4" presStyleCnt="6">
        <dgm:presLayoutVars>
          <dgm:chMax val="0"/>
          <dgm:chPref val="0"/>
        </dgm:presLayoutVars>
      </dgm:prSet>
      <dgm:spPr/>
    </dgm:pt>
    <dgm:pt modelId="{43ED9EFA-8CA6-48F0-A84B-169D5CDF812A}" type="pres">
      <dgm:prSet presAssocID="{7AE00C2C-0B05-4B7D-A163-EE5E7AA8D1FF}" presName="txSpace" presStyleCnt="0"/>
      <dgm:spPr/>
    </dgm:pt>
    <dgm:pt modelId="{CA735467-9549-482F-BCA7-77B04A74A2A8}" type="pres">
      <dgm:prSet presAssocID="{7AE00C2C-0B05-4B7D-A163-EE5E7AA8D1FF}" presName="desTx" presStyleLbl="revTx" presStyleIdx="5" presStyleCnt="6">
        <dgm:presLayoutVars/>
      </dgm:prSet>
      <dgm:spPr/>
    </dgm:pt>
  </dgm:ptLst>
  <dgm:cxnLst>
    <dgm:cxn modelId="{8EC37D08-5C46-4EE8-933B-BED79F1F5A63}" srcId="{65253396-9273-42F1-85E7-23B84368D65E}" destId="{F6770CE4-03D1-4CB2-BB02-FE7A9BAAEC24}" srcOrd="1" destOrd="0" parTransId="{E8A3C5E8-D687-48EC-8415-0B9D1C3C94DC}" sibTransId="{301350EB-4E4A-4532-8BDD-CD12E41B969E}"/>
    <dgm:cxn modelId="{534F1E10-9282-3442-92AB-FD5F139A1191}" type="presOf" srcId="{EAC2E788-328D-450E-8122-5949EB4E9291}" destId="{177BE070-AD03-448C-8D13-79584F852FE2}" srcOrd="0" destOrd="0" presId="urn:microsoft.com/office/officeart/2018/2/layout/IconLabelDescriptionList"/>
    <dgm:cxn modelId="{5CE4E422-8F52-4DD8-BB52-D3F906966D3A}" srcId="{65253396-9273-42F1-85E7-23B84368D65E}" destId="{7AE00C2C-0B05-4B7D-A163-EE5E7AA8D1FF}" srcOrd="2" destOrd="0" parTransId="{4CEB3596-C7CA-4784-BBDF-BDEED02CFBC6}" sibTransId="{1CA6497B-3458-4241-9B7A-77C2DB2B9975}"/>
    <dgm:cxn modelId="{F2F38C4B-3EE6-4B69-AF80-81A714D8B40C}" srcId="{7AE00C2C-0B05-4B7D-A163-EE5E7AA8D1FF}" destId="{70F4D922-1DCA-4323-ADC9-E0EE2D772F27}" srcOrd="0" destOrd="0" parTransId="{A5AF9922-1CF6-45C2-A463-41406740BFC1}" sibTransId="{4D59B621-0A10-40B2-AE75-C3DA8D3DB94A}"/>
    <dgm:cxn modelId="{1D1F8A4E-13DA-4F7D-A782-A4F2F2E16196}" srcId="{63E3232A-3ECC-48EA-A9D9-8BAD7F367EE4}" destId="{D59A1576-8421-4B59-8C6A-FF2BFBD41E46}" srcOrd="3" destOrd="0" parTransId="{5AD8432E-6543-4616-B250-001E98F345BD}" sibTransId="{9DC6A37C-8E82-4F55-AB49-D57C43FD8800}"/>
    <dgm:cxn modelId="{7E6C9A50-5846-4EF0-B4A1-6FB8D39D8D6D}" srcId="{63E3232A-3ECC-48EA-A9D9-8BAD7F367EE4}" destId="{ADC4ADBB-2E5B-47C0-95FA-FA3ABBB20AEE}" srcOrd="1" destOrd="0" parTransId="{ECE60C80-F051-4F09-A110-D15C989A6D76}" sibTransId="{8CF7E930-1861-4349-AB04-99CCD1CDD0CF}"/>
    <dgm:cxn modelId="{50EC7161-3BA4-9B4D-8ABD-14FBD2A53743}" type="presOf" srcId="{77A934DC-0056-48CA-9ACC-2155837FD0E5}" destId="{9233E3FE-E78C-4B1D-8196-A461A1F7CA84}" srcOrd="0" destOrd="0" presId="urn:microsoft.com/office/officeart/2018/2/layout/IconLabelDescriptionList"/>
    <dgm:cxn modelId="{63BB0C65-6522-EF44-803F-694085ECB576}" type="presOf" srcId="{7AE00C2C-0B05-4B7D-A163-EE5E7AA8D1FF}" destId="{6AF7AE61-9D58-4F78-AF70-833A0FFEB76F}" srcOrd="0" destOrd="0" presId="urn:microsoft.com/office/officeart/2018/2/layout/IconLabelDescriptionList"/>
    <dgm:cxn modelId="{D7FB1974-2270-0B4E-8B4E-B23F42D81857}" type="presOf" srcId="{ADC4ADBB-2E5B-47C0-95FA-FA3ABBB20AEE}" destId="{9233E3FE-E78C-4B1D-8196-A461A1F7CA84}" srcOrd="0" destOrd="1" presId="urn:microsoft.com/office/officeart/2018/2/layout/IconLabelDescriptionList"/>
    <dgm:cxn modelId="{FE917379-24A0-4F50-B8BF-67F29647B45A}" srcId="{63E3232A-3ECC-48EA-A9D9-8BAD7F367EE4}" destId="{77A934DC-0056-48CA-9ACC-2155837FD0E5}" srcOrd="0" destOrd="0" parTransId="{D3EDD0F2-CB6F-431F-80C7-C3901D2AE342}" sibTransId="{E122A0FD-0B85-4E13-997B-B455965DBE3F}"/>
    <dgm:cxn modelId="{D06B837E-5CB6-4B14-BDC5-9D5DABC5D2CB}" srcId="{F6770CE4-03D1-4CB2-BB02-FE7A9BAAEC24}" destId="{E383DD44-6D33-4D95-B7FC-7E93B372B4C2}" srcOrd="1" destOrd="0" parTransId="{E15115B4-9817-4658-B8C0-5B369F0218F8}" sibTransId="{9F31BB8F-934A-4F01-959E-B613400E0CA7}"/>
    <dgm:cxn modelId="{FAA95180-EF9E-4886-86AD-EBA68E3DAD47}" srcId="{65253396-9273-42F1-85E7-23B84368D65E}" destId="{63E3232A-3ECC-48EA-A9D9-8BAD7F367EE4}" srcOrd="0" destOrd="0" parTransId="{EEFE6F9D-F5B8-4460-9610-16913D457B40}" sibTransId="{C6058B64-EE45-426E-9412-286835017D44}"/>
    <dgm:cxn modelId="{AB88D387-CFD8-1E40-9459-9B16D0D562B3}" type="presOf" srcId="{70F4D922-1DCA-4323-ADC9-E0EE2D772F27}" destId="{CA735467-9549-482F-BCA7-77B04A74A2A8}" srcOrd="0" destOrd="0" presId="urn:microsoft.com/office/officeart/2018/2/layout/IconLabelDescriptionList"/>
    <dgm:cxn modelId="{FD57DEA8-51ED-2443-9E29-CEFD5D4A5A13}" type="presOf" srcId="{E383DD44-6D33-4D95-B7FC-7E93B372B4C2}" destId="{177BE070-AD03-448C-8D13-79584F852FE2}" srcOrd="0" destOrd="1" presId="urn:microsoft.com/office/officeart/2018/2/layout/IconLabelDescriptionList"/>
    <dgm:cxn modelId="{B5E33CC3-0F31-4725-89BA-3613D9E5E5E8}" srcId="{63E3232A-3ECC-48EA-A9D9-8BAD7F367EE4}" destId="{FB2A9EED-5EB2-4DDE-9A84-078471782854}" srcOrd="2" destOrd="0" parTransId="{8A3A8768-8BBB-41D4-8C3F-3786BDFF8C5A}" sibTransId="{CAD322FB-46F1-4D58-9E5B-5633351E6C5A}"/>
    <dgm:cxn modelId="{88979CD0-3881-BF40-AE46-69A95EEF4E61}" type="presOf" srcId="{D59A1576-8421-4B59-8C6A-FF2BFBD41E46}" destId="{9233E3FE-E78C-4B1D-8196-A461A1F7CA84}" srcOrd="0" destOrd="3" presId="urn:microsoft.com/office/officeart/2018/2/layout/IconLabelDescriptionList"/>
    <dgm:cxn modelId="{CBA0F2E3-E85F-44C4-ACF1-0FCED0D7B723}" srcId="{F6770CE4-03D1-4CB2-BB02-FE7A9BAAEC24}" destId="{EAC2E788-328D-450E-8122-5949EB4E9291}" srcOrd="0" destOrd="0" parTransId="{A910A4BE-1CA3-43C1-AF25-EAF57168A81B}" sibTransId="{69EF015D-4B2F-4CC5-A43B-94CB521BB6B0}"/>
    <dgm:cxn modelId="{31CDE1EB-2936-FD45-9ADC-D1C1AE942D83}" type="presOf" srcId="{FB2A9EED-5EB2-4DDE-9A84-078471782854}" destId="{9233E3FE-E78C-4B1D-8196-A461A1F7CA84}" srcOrd="0" destOrd="2" presId="urn:microsoft.com/office/officeart/2018/2/layout/IconLabelDescriptionList"/>
    <dgm:cxn modelId="{FA6EABF3-6412-B749-8FE8-AC299D3D8CF3}" type="presOf" srcId="{F6770CE4-03D1-4CB2-BB02-FE7A9BAAEC24}" destId="{BFF04F7A-86EA-4794-B062-2D6B7C1D6D48}" srcOrd="0" destOrd="0" presId="urn:microsoft.com/office/officeart/2018/2/layout/IconLabelDescriptionList"/>
    <dgm:cxn modelId="{40021EFD-20A5-4DFB-A6A6-1371B7C273AA}" type="presOf" srcId="{65253396-9273-42F1-85E7-23B84368D65E}" destId="{2186C3A4-D1C0-494B-98B2-23D6843161DD}" srcOrd="0" destOrd="0" presId="urn:microsoft.com/office/officeart/2018/2/layout/IconLabelDescriptionList"/>
    <dgm:cxn modelId="{D973A0FD-0EDD-F04E-BE47-2FD5EEC30B78}" type="presOf" srcId="{63E3232A-3ECC-48EA-A9D9-8BAD7F367EE4}" destId="{17688C06-B43F-4493-ABAC-916DBBAAEB3C}" srcOrd="0" destOrd="0" presId="urn:microsoft.com/office/officeart/2018/2/layout/IconLabelDescriptionList"/>
    <dgm:cxn modelId="{DC3380FC-F7BA-A546-87D9-7F8F74EC8642}" type="presParOf" srcId="{2186C3A4-D1C0-494B-98B2-23D6843161DD}" destId="{CF414AE7-2CD4-4929-AA8A-F77ECE9AA3FB}" srcOrd="0" destOrd="0" presId="urn:microsoft.com/office/officeart/2018/2/layout/IconLabelDescriptionList"/>
    <dgm:cxn modelId="{8A829952-4A76-1246-BBCC-C19657A2D4D3}" type="presParOf" srcId="{CF414AE7-2CD4-4929-AA8A-F77ECE9AA3FB}" destId="{CB3B755A-5F0B-4D42-AF93-A9D1D9E6E5CB}" srcOrd="0" destOrd="0" presId="urn:microsoft.com/office/officeart/2018/2/layout/IconLabelDescriptionList"/>
    <dgm:cxn modelId="{570DD05B-AC35-E245-B6DF-83E5AFC943CD}" type="presParOf" srcId="{CF414AE7-2CD4-4929-AA8A-F77ECE9AA3FB}" destId="{249C58F2-7C82-438C-82C2-343AB697F5A7}" srcOrd="1" destOrd="0" presId="urn:microsoft.com/office/officeart/2018/2/layout/IconLabelDescriptionList"/>
    <dgm:cxn modelId="{CF31E000-6A4C-D542-82DC-87B9939265A3}" type="presParOf" srcId="{CF414AE7-2CD4-4929-AA8A-F77ECE9AA3FB}" destId="{17688C06-B43F-4493-ABAC-916DBBAAEB3C}" srcOrd="2" destOrd="0" presId="urn:microsoft.com/office/officeart/2018/2/layout/IconLabelDescriptionList"/>
    <dgm:cxn modelId="{2F701DFB-6942-9043-B210-EE2424F89672}" type="presParOf" srcId="{CF414AE7-2CD4-4929-AA8A-F77ECE9AA3FB}" destId="{0E386B11-77D4-4C13-8ED7-FB8E6D7A93AF}" srcOrd="3" destOrd="0" presId="urn:microsoft.com/office/officeart/2018/2/layout/IconLabelDescriptionList"/>
    <dgm:cxn modelId="{F2DB87EF-B8EA-1041-A067-AABE1C4BCF50}" type="presParOf" srcId="{CF414AE7-2CD4-4929-AA8A-F77ECE9AA3FB}" destId="{9233E3FE-E78C-4B1D-8196-A461A1F7CA84}" srcOrd="4" destOrd="0" presId="urn:microsoft.com/office/officeart/2018/2/layout/IconLabelDescriptionList"/>
    <dgm:cxn modelId="{6A23F8E8-52C9-0F4C-9082-7E6F56855C3B}" type="presParOf" srcId="{2186C3A4-D1C0-494B-98B2-23D6843161DD}" destId="{B0B8A8FD-6E56-4783-B7F5-64443D367252}" srcOrd="1" destOrd="0" presId="urn:microsoft.com/office/officeart/2018/2/layout/IconLabelDescriptionList"/>
    <dgm:cxn modelId="{B61A4B95-6E50-4A44-99B6-B125E755CF6C}" type="presParOf" srcId="{2186C3A4-D1C0-494B-98B2-23D6843161DD}" destId="{0784E406-C58D-4BDB-9AD2-4AB92DC27687}" srcOrd="2" destOrd="0" presId="urn:microsoft.com/office/officeart/2018/2/layout/IconLabelDescriptionList"/>
    <dgm:cxn modelId="{E232C5D6-4DFC-764F-85B9-03FBD800054C}" type="presParOf" srcId="{0784E406-C58D-4BDB-9AD2-4AB92DC27687}" destId="{05CC8173-A687-4676-AC15-37721B16E51B}" srcOrd="0" destOrd="0" presId="urn:microsoft.com/office/officeart/2018/2/layout/IconLabelDescriptionList"/>
    <dgm:cxn modelId="{2FF8969A-DE53-E240-94C6-BBDC57A7FDA9}" type="presParOf" srcId="{0784E406-C58D-4BDB-9AD2-4AB92DC27687}" destId="{AFA800CE-32EA-461F-82D5-E8751A6E79AE}" srcOrd="1" destOrd="0" presId="urn:microsoft.com/office/officeart/2018/2/layout/IconLabelDescriptionList"/>
    <dgm:cxn modelId="{0238ED13-52A2-424D-898D-3206A425F829}" type="presParOf" srcId="{0784E406-C58D-4BDB-9AD2-4AB92DC27687}" destId="{BFF04F7A-86EA-4794-B062-2D6B7C1D6D48}" srcOrd="2" destOrd="0" presId="urn:microsoft.com/office/officeart/2018/2/layout/IconLabelDescriptionList"/>
    <dgm:cxn modelId="{43572F5A-92C0-A245-A24F-77F58FE61D73}" type="presParOf" srcId="{0784E406-C58D-4BDB-9AD2-4AB92DC27687}" destId="{ECA648B9-6708-49CA-BC69-CBAE533EE710}" srcOrd="3" destOrd="0" presId="urn:microsoft.com/office/officeart/2018/2/layout/IconLabelDescriptionList"/>
    <dgm:cxn modelId="{52425B8D-3EC5-B84C-9142-830F8F27F90B}" type="presParOf" srcId="{0784E406-C58D-4BDB-9AD2-4AB92DC27687}" destId="{177BE070-AD03-448C-8D13-79584F852FE2}" srcOrd="4" destOrd="0" presId="urn:microsoft.com/office/officeart/2018/2/layout/IconLabelDescriptionList"/>
    <dgm:cxn modelId="{FB902A7A-DD96-EA48-8D5A-8FB8F5D04687}" type="presParOf" srcId="{2186C3A4-D1C0-494B-98B2-23D6843161DD}" destId="{13C9CBA1-4401-3440-B03E-4E3EE82F6C55}" srcOrd="3" destOrd="0" presId="urn:microsoft.com/office/officeart/2018/2/layout/IconLabelDescriptionList"/>
    <dgm:cxn modelId="{110CA8CF-C248-024D-B42A-B6C038CA1724}" type="presParOf" srcId="{2186C3A4-D1C0-494B-98B2-23D6843161DD}" destId="{045D66CE-F20E-4068-8E1C-662FE6511844}" srcOrd="4" destOrd="0" presId="urn:microsoft.com/office/officeart/2018/2/layout/IconLabelDescriptionList"/>
    <dgm:cxn modelId="{EED75664-0DA1-124B-A5A4-A90A5D9110F8}" type="presParOf" srcId="{045D66CE-F20E-4068-8E1C-662FE6511844}" destId="{0831D2B3-8458-4B93-AD20-FE85384CE6E4}" srcOrd="0" destOrd="0" presId="urn:microsoft.com/office/officeart/2018/2/layout/IconLabelDescriptionList"/>
    <dgm:cxn modelId="{38C38DAF-9E3D-8B4E-A5E7-758024620FF6}" type="presParOf" srcId="{045D66CE-F20E-4068-8E1C-662FE6511844}" destId="{191FC0B4-9DD9-4799-9766-566917D4B44F}" srcOrd="1" destOrd="0" presId="urn:microsoft.com/office/officeart/2018/2/layout/IconLabelDescriptionList"/>
    <dgm:cxn modelId="{B6C70723-D07D-F14B-B632-9C780BFBE894}" type="presParOf" srcId="{045D66CE-F20E-4068-8E1C-662FE6511844}" destId="{6AF7AE61-9D58-4F78-AF70-833A0FFEB76F}" srcOrd="2" destOrd="0" presId="urn:microsoft.com/office/officeart/2018/2/layout/IconLabelDescriptionList"/>
    <dgm:cxn modelId="{DA415C80-5A16-2441-A74B-CB8EC85721CD}" type="presParOf" srcId="{045D66CE-F20E-4068-8E1C-662FE6511844}" destId="{43ED9EFA-8CA6-48F0-A84B-169D5CDF812A}" srcOrd="3" destOrd="0" presId="urn:microsoft.com/office/officeart/2018/2/layout/IconLabelDescriptionList"/>
    <dgm:cxn modelId="{5A170676-55F5-844B-9578-CBF970867CE4}" type="presParOf" srcId="{045D66CE-F20E-4068-8E1C-662FE6511844}" destId="{CA735467-9549-482F-BCA7-77B04A74A2A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2B70F6-0266-48FB-8D8F-A877C8F7FB6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F5F9854-3C75-400A-AF61-C69373158B90}">
      <dgm:prSet/>
      <dgm:spPr/>
      <dgm:t>
        <a:bodyPr/>
        <a:lstStyle/>
        <a:p>
          <a:r>
            <a:rPr lang="en-US" b="0" i="0"/>
            <a:t>https://github.com/shinyorg </a:t>
          </a:r>
          <a:endParaRPr lang="en-US"/>
        </a:p>
      </dgm:t>
    </dgm:pt>
    <dgm:pt modelId="{70DC098B-437E-4796-97C4-5623CEBE7F61}" type="parTrans" cxnId="{920734B5-673E-4704-8314-EB04B0EBBAB2}">
      <dgm:prSet/>
      <dgm:spPr/>
      <dgm:t>
        <a:bodyPr/>
        <a:lstStyle/>
        <a:p>
          <a:endParaRPr lang="en-US"/>
        </a:p>
      </dgm:t>
    </dgm:pt>
    <dgm:pt modelId="{FA00E20E-B375-464E-BDED-D5EE6491B037}" type="sibTrans" cxnId="{920734B5-673E-4704-8314-EB04B0EBBAB2}">
      <dgm:prSet/>
      <dgm:spPr/>
      <dgm:t>
        <a:bodyPr/>
        <a:lstStyle/>
        <a:p>
          <a:endParaRPr lang="en-US"/>
        </a:p>
      </dgm:t>
    </dgm:pt>
    <dgm:pt modelId="{18D46390-FDC5-4C90-B0BE-394FB79F31DD}">
      <dgm:prSet/>
      <dgm:spPr/>
      <dgm:t>
        <a:bodyPr/>
        <a:lstStyle/>
        <a:p>
          <a:r>
            <a:rPr lang="en-US" b="0" i="0"/>
            <a:t>https://github.com/aritchie</a:t>
          </a:r>
          <a:endParaRPr lang="en-US"/>
        </a:p>
      </dgm:t>
    </dgm:pt>
    <dgm:pt modelId="{0A64D10B-76B7-47B8-B9D9-C912B9DD7CCE}" type="parTrans" cxnId="{3E12CAB1-9033-4DFE-9A57-9BC4D426E33C}">
      <dgm:prSet/>
      <dgm:spPr/>
      <dgm:t>
        <a:bodyPr/>
        <a:lstStyle/>
        <a:p>
          <a:endParaRPr lang="en-US"/>
        </a:p>
      </dgm:t>
    </dgm:pt>
    <dgm:pt modelId="{B6699E33-DCE5-419B-9615-0DF07D626D31}" type="sibTrans" cxnId="{3E12CAB1-9033-4DFE-9A57-9BC4D426E33C}">
      <dgm:prSet/>
      <dgm:spPr/>
      <dgm:t>
        <a:bodyPr/>
        <a:lstStyle/>
        <a:p>
          <a:endParaRPr lang="en-US"/>
        </a:p>
      </dgm:t>
    </dgm:pt>
    <dgm:pt modelId="{31ED0599-A27D-4137-A50C-AFC92329ECDA}">
      <dgm:prSet/>
      <dgm:spPr/>
      <dgm:t>
        <a:bodyPr/>
        <a:lstStyle/>
        <a:p>
          <a:r>
            <a:rPr lang="en-US" b="0" i="0"/>
            <a:t>https://shinylib.net</a:t>
          </a:r>
          <a:endParaRPr lang="en-US"/>
        </a:p>
      </dgm:t>
    </dgm:pt>
    <dgm:pt modelId="{BD342148-C33A-4F85-BCF0-2843C8E45A41}" type="parTrans" cxnId="{7E9AA368-10FC-4B94-821F-CC431A991EAF}">
      <dgm:prSet/>
      <dgm:spPr/>
      <dgm:t>
        <a:bodyPr/>
        <a:lstStyle/>
        <a:p>
          <a:endParaRPr lang="en-US"/>
        </a:p>
      </dgm:t>
    </dgm:pt>
    <dgm:pt modelId="{DDB2AB70-14B1-424C-9BF7-83B03EDFE752}" type="sibTrans" cxnId="{7E9AA368-10FC-4B94-821F-CC431A991EAF}">
      <dgm:prSet/>
      <dgm:spPr/>
      <dgm:t>
        <a:bodyPr/>
        <a:lstStyle/>
        <a:p>
          <a:endParaRPr lang="en-US"/>
        </a:p>
      </dgm:t>
    </dgm:pt>
    <dgm:pt modelId="{963CCF26-D7AD-462C-839B-A118184B7631}">
      <dgm:prSet/>
      <dgm:spPr/>
      <dgm:t>
        <a:bodyPr/>
        <a:lstStyle/>
        <a:p>
          <a:r>
            <a:rPr lang="en-US" b="0" i="0"/>
            <a:t>https://allancritchie.net</a:t>
          </a:r>
          <a:endParaRPr lang="en-US"/>
        </a:p>
      </dgm:t>
    </dgm:pt>
    <dgm:pt modelId="{B55BFB8C-F04F-42DF-9C7D-5EDD661F7376}" type="parTrans" cxnId="{A841D8B6-49C0-4D0E-A44C-964EEB129186}">
      <dgm:prSet/>
      <dgm:spPr/>
      <dgm:t>
        <a:bodyPr/>
        <a:lstStyle/>
        <a:p>
          <a:endParaRPr lang="en-US"/>
        </a:p>
      </dgm:t>
    </dgm:pt>
    <dgm:pt modelId="{6EF34D15-93A6-4DD4-B181-A6BBF3689AD8}" type="sibTrans" cxnId="{A841D8B6-49C0-4D0E-A44C-964EEB129186}">
      <dgm:prSet/>
      <dgm:spPr/>
      <dgm:t>
        <a:bodyPr/>
        <a:lstStyle/>
        <a:p>
          <a:endParaRPr lang="en-US"/>
        </a:p>
      </dgm:t>
    </dgm:pt>
    <dgm:pt modelId="{0A37269B-673F-6F4C-9626-C40ADA652E7D}" type="pres">
      <dgm:prSet presAssocID="{F62B70F6-0266-48FB-8D8F-A877C8F7FB61}" presName="linear" presStyleCnt="0">
        <dgm:presLayoutVars>
          <dgm:dir/>
          <dgm:animLvl val="lvl"/>
          <dgm:resizeHandles val="exact"/>
        </dgm:presLayoutVars>
      </dgm:prSet>
      <dgm:spPr/>
    </dgm:pt>
    <dgm:pt modelId="{DB8AAC2E-5B5F-6B40-B4C0-CF43B5135D3F}" type="pres">
      <dgm:prSet presAssocID="{CF5F9854-3C75-400A-AF61-C69373158B90}" presName="parentLin" presStyleCnt="0"/>
      <dgm:spPr/>
    </dgm:pt>
    <dgm:pt modelId="{F38661D9-7452-4547-AEEB-B7CCB1A58A56}" type="pres">
      <dgm:prSet presAssocID="{CF5F9854-3C75-400A-AF61-C69373158B90}" presName="parentLeftMargin" presStyleLbl="node1" presStyleIdx="0" presStyleCnt="4"/>
      <dgm:spPr/>
    </dgm:pt>
    <dgm:pt modelId="{4A98D316-07FE-CA48-9911-AA896B441921}" type="pres">
      <dgm:prSet presAssocID="{CF5F9854-3C75-400A-AF61-C69373158B9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E5B7297-291F-294D-A578-8520163C14ED}" type="pres">
      <dgm:prSet presAssocID="{CF5F9854-3C75-400A-AF61-C69373158B90}" presName="negativeSpace" presStyleCnt="0"/>
      <dgm:spPr/>
    </dgm:pt>
    <dgm:pt modelId="{EB7F0324-85F0-D146-8C77-BBA9EC8AE105}" type="pres">
      <dgm:prSet presAssocID="{CF5F9854-3C75-400A-AF61-C69373158B90}" presName="childText" presStyleLbl="conFgAcc1" presStyleIdx="0" presStyleCnt="4">
        <dgm:presLayoutVars>
          <dgm:bulletEnabled val="1"/>
        </dgm:presLayoutVars>
      </dgm:prSet>
      <dgm:spPr/>
    </dgm:pt>
    <dgm:pt modelId="{68403889-21A1-5449-A556-62A458420523}" type="pres">
      <dgm:prSet presAssocID="{FA00E20E-B375-464E-BDED-D5EE6491B037}" presName="spaceBetweenRectangles" presStyleCnt="0"/>
      <dgm:spPr/>
    </dgm:pt>
    <dgm:pt modelId="{6EB504D5-4B37-3147-A2DA-5C0FB0D0AAD5}" type="pres">
      <dgm:prSet presAssocID="{18D46390-FDC5-4C90-B0BE-394FB79F31DD}" presName="parentLin" presStyleCnt="0"/>
      <dgm:spPr/>
    </dgm:pt>
    <dgm:pt modelId="{C883F795-EBC9-1347-A2CD-3F577D4C7F5F}" type="pres">
      <dgm:prSet presAssocID="{18D46390-FDC5-4C90-B0BE-394FB79F31DD}" presName="parentLeftMargin" presStyleLbl="node1" presStyleIdx="0" presStyleCnt="4"/>
      <dgm:spPr/>
    </dgm:pt>
    <dgm:pt modelId="{940B5DE6-C412-644C-8B6F-962E11E7A39A}" type="pres">
      <dgm:prSet presAssocID="{18D46390-FDC5-4C90-B0BE-394FB79F31D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76EEE7E-5C1F-8344-B658-61BF025B22D9}" type="pres">
      <dgm:prSet presAssocID="{18D46390-FDC5-4C90-B0BE-394FB79F31DD}" presName="negativeSpace" presStyleCnt="0"/>
      <dgm:spPr/>
    </dgm:pt>
    <dgm:pt modelId="{B7B31C15-EC34-C54C-B1C6-A8A0FBFA616E}" type="pres">
      <dgm:prSet presAssocID="{18D46390-FDC5-4C90-B0BE-394FB79F31DD}" presName="childText" presStyleLbl="conFgAcc1" presStyleIdx="1" presStyleCnt="4">
        <dgm:presLayoutVars>
          <dgm:bulletEnabled val="1"/>
        </dgm:presLayoutVars>
      </dgm:prSet>
      <dgm:spPr/>
    </dgm:pt>
    <dgm:pt modelId="{CEE44A28-BE2C-D645-99EE-CA2E00192891}" type="pres">
      <dgm:prSet presAssocID="{B6699E33-DCE5-419B-9615-0DF07D626D31}" presName="spaceBetweenRectangles" presStyleCnt="0"/>
      <dgm:spPr/>
    </dgm:pt>
    <dgm:pt modelId="{18F075C4-BD33-0F4E-8744-4567CAE4B1F8}" type="pres">
      <dgm:prSet presAssocID="{31ED0599-A27D-4137-A50C-AFC92329ECDA}" presName="parentLin" presStyleCnt="0"/>
      <dgm:spPr/>
    </dgm:pt>
    <dgm:pt modelId="{8227EB22-1F3F-FB4A-AF25-C0A6FC46DDB2}" type="pres">
      <dgm:prSet presAssocID="{31ED0599-A27D-4137-A50C-AFC92329ECDA}" presName="parentLeftMargin" presStyleLbl="node1" presStyleIdx="1" presStyleCnt="4"/>
      <dgm:spPr/>
    </dgm:pt>
    <dgm:pt modelId="{99DDDE04-778A-1F43-8901-C3547EDE4C85}" type="pres">
      <dgm:prSet presAssocID="{31ED0599-A27D-4137-A50C-AFC92329ECD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840623E-90A5-7B4D-A227-996324706DB5}" type="pres">
      <dgm:prSet presAssocID="{31ED0599-A27D-4137-A50C-AFC92329ECDA}" presName="negativeSpace" presStyleCnt="0"/>
      <dgm:spPr/>
    </dgm:pt>
    <dgm:pt modelId="{DCCE2F22-903A-B94C-BB4C-6528D9BE949E}" type="pres">
      <dgm:prSet presAssocID="{31ED0599-A27D-4137-A50C-AFC92329ECDA}" presName="childText" presStyleLbl="conFgAcc1" presStyleIdx="2" presStyleCnt="4">
        <dgm:presLayoutVars>
          <dgm:bulletEnabled val="1"/>
        </dgm:presLayoutVars>
      </dgm:prSet>
      <dgm:spPr/>
    </dgm:pt>
    <dgm:pt modelId="{C7CC7833-515D-2A42-A888-1DAB1EBC4843}" type="pres">
      <dgm:prSet presAssocID="{DDB2AB70-14B1-424C-9BF7-83B03EDFE752}" presName="spaceBetweenRectangles" presStyleCnt="0"/>
      <dgm:spPr/>
    </dgm:pt>
    <dgm:pt modelId="{F9752CF8-89A2-C246-AE74-7D8E328E5D80}" type="pres">
      <dgm:prSet presAssocID="{963CCF26-D7AD-462C-839B-A118184B7631}" presName="parentLin" presStyleCnt="0"/>
      <dgm:spPr/>
    </dgm:pt>
    <dgm:pt modelId="{E32861DD-A145-AF4F-9B3E-292F47A14AC8}" type="pres">
      <dgm:prSet presAssocID="{963CCF26-D7AD-462C-839B-A118184B7631}" presName="parentLeftMargin" presStyleLbl="node1" presStyleIdx="2" presStyleCnt="4"/>
      <dgm:spPr/>
    </dgm:pt>
    <dgm:pt modelId="{C2ACA971-4A53-8545-8FBC-0FE1C36A8973}" type="pres">
      <dgm:prSet presAssocID="{963CCF26-D7AD-462C-839B-A118184B763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0E104C9-DAC1-284F-A3A7-A6957290CEE3}" type="pres">
      <dgm:prSet presAssocID="{963CCF26-D7AD-462C-839B-A118184B7631}" presName="negativeSpace" presStyleCnt="0"/>
      <dgm:spPr/>
    </dgm:pt>
    <dgm:pt modelId="{B0CD1EAD-66F3-D443-A938-85FF0988C814}" type="pres">
      <dgm:prSet presAssocID="{963CCF26-D7AD-462C-839B-A118184B763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8032700-0E12-D34B-ABAE-16E051291A5B}" type="presOf" srcId="{18D46390-FDC5-4C90-B0BE-394FB79F31DD}" destId="{940B5DE6-C412-644C-8B6F-962E11E7A39A}" srcOrd="1" destOrd="0" presId="urn:microsoft.com/office/officeart/2005/8/layout/list1"/>
    <dgm:cxn modelId="{01DC9216-A775-1146-8C28-FCAD02834461}" type="presOf" srcId="{F62B70F6-0266-48FB-8D8F-A877C8F7FB61}" destId="{0A37269B-673F-6F4C-9626-C40ADA652E7D}" srcOrd="0" destOrd="0" presId="urn:microsoft.com/office/officeart/2005/8/layout/list1"/>
    <dgm:cxn modelId="{0AA03A19-6F4E-254E-B1B3-E1CC5DED2802}" type="presOf" srcId="{963CCF26-D7AD-462C-839B-A118184B7631}" destId="{E32861DD-A145-AF4F-9B3E-292F47A14AC8}" srcOrd="0" destOrd="0" presId="urn:microsoft.com/office/officeart/2005/8/layout/list1"/>
    <dgm:cxn modelId="{EBF8CD1B-221C-8D4B-A22A-6FCAE973939E}" type="presOf" srcId="{18D46390-FDC5-4C90-B0BE-394FB79F31DD}" destId="{C883F795-EBC9-1347-A2CD-3F577D4C7F5F}" srcOrd="0" destOrd="0" presId="urn:microsoft.com/office/officeart/2005/8/layout/list1"/>
    <dgm:cxn modelId="{ACD6E426-8570-8340-BC5C-B626B43EF95B}" type="presOf" srcId="{31ED0599-A27D-4137-A50C-AFC92329ECDA}" destId="{99DDDE04-778A-1F43-8901-C3547EDE4C85}" srcOrd="1" destOrd="0" presId="urn:microsoft.com/office/officeart/2005/8/layout/list1"/>
    <dgm:cxn modelId="{D51DCF28-4CCD-B74C-9A16-4144CB4F64B0}" type="presOf" srcId="{31ED0599-A27D-4137-A50C-AFC92329ECDA}" destId="{8227EB22-1F3F-FB4A-AF25-C0A6FC46DDB2}" srcOrd="0" destOrd="0" presId="urn:microsoft.com/office/officeart/2005/8/layout/list1"/>
    <dgm:cxn modelId="{7E9AA368-10FC-4B94-821F-CC431A991EAF}" srcId="{F62B70F6-0266-48FB-8D8F-A877C8F7FB61}" destId="{31ED0599-A27D-4137-A50C-AFC92329ECDA}" srcOrd="2" destOrd="0" parTransId="{BD342148-C33A-4F85-BCF0-2843C8E45A41}" sibTransId="{DDB2AB70-14B1-424C-9BF7-83B03EDFE752}"/>
    <dgm:cxn modelId="{3BBE9969-23AB-B245-93D6-900B145CCE3B}" type="presOf" srcId="{963CCF26-D7AD-462C-839B-A118184B7631}" destId="{C2ACA971-4A53-8545-8FBC-0FE1C36A8973}" srcOrd="1" destOrd="0" presId="urn:microsoft.com/office/officeart/2005/8/layout/list1"/>
    <dgm:cxn modelId="{3E12CAB1-9033-4DFE-9A57-9BC4D426E33C}" srcId="{F62B70F6-0266-48FB-8D8F-A877C8F7FB61}" destId="{18D46390-FDC5-4C90-B0BE-394FB79F31DD}" srcOrd="1" destOrd="0" parTransId="{0A64D10B-76B7-47B8-B9D9-C912B9DD7CCE}" sibTransId="{B6699E33-DCE5-419B-9615-0DF07D626D31}"/>
    <dgm:cxn modelId="{920734B5-673E-4704-8314-EB04B0EBBAB2}" srcId="{F62B70F6-0266-48FB-8D8F-A877C8F7FB61}" destId="{CF5F9854-3C75-400A-AF61-C69373158B90}" srcOrd="0" destOrd="0" parTransId="{70DC098B-437E-4796-97C4-5623CEBE7F61}" sibTransId="{FA00E20E-B375-464E-BDED-D5EE6491B037}"/>
    <dgm:cxn modelId="{A841D8B6-49C0-4D0E-A44C-964EEB129186}" srcId="{F62B70F6-0266-48FB-8D8F-A877C8F7FB61}" destId="{963CCF26-D7AD-462C-839B-A118184B7631}" srcOrd="3" destOrd="0" parTransId="{B55BFB8C-F04F-42DF-9C7D-5EDD661F7376}" sibTransId="{6EF34D15-93A6-4DD4-B181-A6BBF3689AD8}"/>
    <dgm:cxn modelId="{F9C1D5CC-0151-7B4B-ADE9-676E3CF3E769}" type="presOf" srcId="{CF5F9854-3C75-400A-AF61-C69373158B90}" destId="{4A98D316-07FE-CA48-9911-AA896B441921}" srcOrd="1" destOrd="0" presId="urn:microsoft.com/office/officeart/2005/8/layout/list1"/>
    <dgm:cxn modelId="{2335C0D7-D810-BE43-8739-F1599EC30D24}" type="presOf" srcId="{CF5F9854-3C75-400A-AF61-C69373158B90}" destId="{F38661D9-7452-4547-AEEB-B7CCB1A58A56}" srcOrd="0" destOrd="0" presId="urn:microsoft.com/office/officeart/2005/8/layout/list1"/>
    <dgm:cxn modelId="{58E28BCA-70AA-1D4E-B678-02FDEDAF809C}" type="presParOf" srcId="{0A37269B-673F-6F4C-9626-C40ADA652E7D}" destId="{DB8AAC2E-5B5F-6B40-B4C0-CF43B5135D3F}" srcOrd="0" destOrd="0" presId="urn:microsoft.com/office/officeart/2005/8/layout/list1"/>
    <dgm:cxn modelId="{60A1DDED-21ED-0B41-AC47-4A4EF591A62C}" type="presParOf" srcId="{DB8AAC2E-5B5F-6B40-B4C0-CF43B5135D3F}" destId="{F38661D9-7452-4547-AEEB-B7CCB1A58A56}" srcOrd="0" destOrd="0" presId="urn:microsoft.com/office/officeart/2005/8/layout/list1"/>
    <dgm:cxn modelId="{C8A83620-488B-DB48-B7B8-98677D50C87A}" type="presParOf" srcId="{DB8AAC2E-5B5F-6B40-B4C0-CF43B5135D3F}" destId="{4A98D316-07FE-CA48-9911-AA896B441921}" srcOrd="1" destOrd="0" presId="urn:microsoft.com/office/officeart/2005/8/layout/list1"/>
    <dgm:cxn modelId="{DA880558-26D4-3743-A4A6-4682547BFC49}" type="presParOf" srcId="{0A37269B-673F-6F4C-9626-C40ADA652E7D}" destId="{9E5B7297-291F-294D-A578-8520163C14ED}" srcOrd="1" destOrd="0" presId="urn:microsoft.com/office/officeart/2005/8/layout/list1"/>
    <dgm:cxn modelId="{C2539774-10F7-FD43-A229-7D84A080EE31}" type="presParOf" srcId="{0A37269B-673F-6F4C-9626-C40ADA652E7D}" destId="{EB7F0324-85F0-D146-8C77-BBA9EC8AE105}" srcOrd="2" destOrd="0" presId="urn:microsoft.com/office/officeart/2005/8/layout/list1"/>
    <dgm:cxn modelId="{23CE67E1-BDBF-C947-82CF-02591F9F8F03}" type="presParOf" srcId="{0A37269B-673F-6F4C-9626-C40ADA652E7D}" destId="{68403889-21A1-5449-A556-62A458420523}" srcOrd="3" destOrd="0" presId="urn:microsoft.com/office/officeart/2005/8/layout/list1"/>
    <dgm:cxn modelId="{ADDFE1B7-A28D-F344-B4A5-2185681E36BA}" type="presParOf" srcId="{0A37269B-673F-6F4C-9626-C40ADA652E7D}" destId="{6EB504D5-4B37-3147-A2DA-5C0FB0D0AAD5}" srcOrd="4" destOrd="0" presId="urn:microsoft.com/office/officeart/2005/8/layout/list1"/>
    <dgm:cxn modelId="{B55AC38C-E9F0-6743-8341-03F7962997C6}" type="presParOf" srcId="{6EB504D5-4B37-3147-A2DA-5C0FB0D0AAD5}" destId="{C883F795-EBC9-1347-A2CD-3F577D4C7F5F}" srcOrd="0" destOrd="0" presId="urn:microsoft.com/office/officeart/2005/8/layout/list1"/>
    <dgm:cxn modelId="{077AD49D-DBD3-7C49-9CA5-116537D613A5}" type="presParOf" srcId="{6EB504D5-4B37-3147-A2DA-5C0FB0D0AAD5}" destId="{940B5DE6-C412-644C-8B6F-962E11E7A39A}" srcOrd="1" destOrd="0" presId="urn:microsoft.com/office/officeart/2005/8/layout/list1"/>
    <dgm:cxn modelId="{D476AF0B-5E4F-9242-B06D-ECAAFCEE22E7}" type="presParOf" srcId="{0A37269B-673F-6F4C-9626-C40ADA652E7D}" destId="{B76EEE7E-5C1F-8344-B658-61BF025B22D9}" srcOrd="5" destOrd="0" presId="urn:microsoft.com/office/officeart/2005/8/layout/list1"/>
    <dgm:cxn modelId="{C3AA7017-9D2A-B748-9AED-F5250596B172}" type="presParOf" srcId="{0A37269B-673F-6F4C-9626-C40ADA652E7D}" destId="{B7B31C15-EC34-C54C-B1C6-A8A0FBFA616E}" srcOrd="6" destOrd="0" presId="urn:microsoft.com/office/officeart/2005/8/layout/list1"/>
    <dgm:cxn modelId="{759A9B95-2D1F-4F4D-9A21-ADA807FE6940}" type="presParOf" srcId="{0A37269B-673F-6F4C-9626-C40ADA652E7D}" destId="{CEE44A28-BE2C-D645-99EE-CA2E00192891}" srcOrd="7" destOrd="0" presId="urn:microsoft.com/office/officeart/2005/8/layout/list1"/>
    <dgm:cxn modelId="{E1E0273A-DD74-8D4C-91C5-176917393653}" type="presParOf" srcId="{0A37269B-673F-6F4C-9626-C40ADA652E7D}" destId="{18F075C4-BD33-0F4E-8744-4567CAE4B1F8}" srcOrd="8" destOrd="0" presId="urn:microsoft.com/office/officeart/2005/8/layout/list1"/>
    <dgm:cxn modelId="{DF47338B-F04A-B143-B846-05326C29F679}" type="presParOf" srcId="{18F075C4-BD33-0F4E-8744-4567CAE4B1F8}" destId="{8227EB22-1F3F-FB4A-AF25-C0A6FC46DDB2}" srcOrd="0" destOrd="0" presId="urn:microsoft.com/office/officeart/2005/8/layout/list1"/>
    <dgm:cxn modelId="{90BB0A2D-D203-584A-B3CA-97C5051B365E}" type="presParOf" srcId="{18F075C4-BD33-0F4E-8744-4567CAE4B1F8}" destId="{99DDDE04-778A-1F43-8901-C3547EDE4C85}" srcOrd="1" destOrd="0" presId="urn:microsoft.com/office/officeart/2005/8/layout/list1"/>
    <dgm:cxn modelId="{60A80866-1696-3D4F-BDDD-39FB1E533917}" type="presParOf" srcId="{0A37269B-673F-6F4C-9626-C40ADA652E7D}" destId="{3840623E-90A5-7B4D-A227-996324706DB5}" srcOrd="9" destOrd="0" presId="urn:microsoft.com/office/officeart/2005/8/layout/list1"/>
    <dgm:cxn modelId="{122EC786-648A-C948-B4F5-93C7BED37940}" type="presParOf" srcId="{0A37269B-673F-6F4C-9626-C40ADA652E7D}" destId="{DCCE2F22-903A-B94C-BB4C-6528D9BE949E}" srcOrd="10" destOrd="0" presId="urn:microsoft.com/office/officeart/2005/8/layout/list1"/>
    <dgm:cxn modelId="{0B648168-1911-4946-A85C-DC26E545D8B4}" type="presParOf" srcId="{0A37269B-673F-6F4C-9626-C40ADA652E7D}" destId="{C7CC7833-515D-2A42-A888-1DAB1EBC4843}" srcOrd="11" destOrd="0" presId="urn:microsoft.com/office/officeart/2005/8/layout/list1"/>
    <dgm:cxn modelId="{2F2021D8-8B06-9141-A0ED-8A58820B3CA7}" type="presParOf" srcId="{0A37269B-673F-6F4C-9626-C40ADA652E7D}" destId="{F9752CF8-89A2-C246-AE74-7D8E328E5D80}" srcOrd="12" destOrd="0" presId="urn:microsoft.com/office/officeart/2005/8/layout/list1"/>
    <dgm:cxn modelId="{E737A98F-8722-C34F-8028-D5513353143C}" type="presParOf" srcId="{F9752CF8-89A2-C246-AE74-7D8E328E5D80}" destId="{E32861DD-A145-AF4F-9B3E-292F47A14AC8}" srcOrd="0" destOrd="0" presId="urn:microsoft.com/office/officeart/2005/8/layout/list1"/>
    <dgm:cxn modelId="{AF506FC2-9DED-1842-B2DD-BBC33D295B1F}" type="presParOf" srcId="{F9752CF8-89A2-C246-AE74-7D8E328E5D80}" destId="{C2ACA971-4A53-8545-8FBC-0FE1C36A8973}" srcOrd="1" destOrd="0" presId="urn:microsoft.com/office/officeart/2005/8/layout/list1"/>
    <dgm:cxn modelId="{609C29DD-2B24-E14E-9CE3-190294005FEE}" type="presParOf" srcId="{0A37269B-673F-6F4C-9626-C40ADA652E7D}" destId="{10E104C9-DAC1-284F-A3A7-A6957290CEE3}" srcOrd="13" destOrd="0" presId="urn:microsoft.com/office/officeart/2005/8/layout/list1"/>
    <dgm:cxn modelId="{CF7F0A60-C37C-1044-9166-C69A25A5F91C}" type="presParOf" srcId="{0A37269B-673F-6F4C-9626-C40ADA652E7D}" destId="{B0CD1EAD-66F3-D443-A938-85FF0988C81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354CE-5483-4A44-B2DA-842DDF627A58}">
      <dsp:nvSpPr>
        <dsp:cNvPr id="0" name=""/>
        <dsp:cNvSpPr/>
      </dsp:nvSpPr>
      <dsp:spPr>
        <a:xfrm>
          <a:off x="693082" y="408783"/>
          <a:ext cx="744187" cy="744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B05D6D-7FC6-4D11-AAC0-91CF0E63F8C5}">
      <dsp:nvSpPr>
        <dsp:cNvPr id="0" name=""/>
        <dsp:cNvSpPr/>
      </dsp:nvSpPr>
      <dsp:spPr>
        <a:xfrm>
          <a:off x="2050" y="1264990"/>
          <a:ext cx="2126249" cy="31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iOS</a:t>
          </a:r>
        </a:p>
      </dsp:txBody>
      <dsp:txXfrm>
        <a:off x="2050" y="1264990"/>
        <a:ext cx="2126249" cy="318937"/>
      </dsp:txXfrm>
    </dsp:sp>
    <dsp:sp modelId="{2875454C-44C7-4165-AB7A-81AF247A4061}">
      <dsp:nvSpPr>
        <dsp:cNvPr id="0" name=""/>
        <dsp:cNvSpPr/>
      </dsp:nvSpPr>
      <dsp:spPr>
        <a:xfrm>
          <a:off x="2050" y="1636030"/>
          <a:ext cx="2126249" cy="1377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* Delegates</a:t>
          </a:r>
        </a:p>
      </dsp:txBody>
      <dsp:txXfrm>
        <a:off x="2050" y="1636030"/>
        <a:ext cx="2126249" cy="1377869"/>
      </dsp:txXfrm>
    </dsp:sp>
    <dsp:sp modelId="{73707FC1-7F33-4B9B-BCCB-7CF548777799}">
      <dsp:nvSpPr>
        <dsp:cNvPr id="0" name=""/>
        <dsp:cNvSpPr/>
      </dsp:nvSpPr>
      <dsp:spPr>
        <a:xfrm>
          <a:off x="3175946" y="425862"/>
          <a:ext cx="744187" cy="74418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BB848D-A44B-4AA6-877D-1CF90104E0A3}">
      <dsp:nvSpPr>
        <dsp:cNvPr id="0" name=""/>
        <dsp:cNvSpPr/>
      </dsp:nvSpPr>
      <dsp:spPr>
        <a:xfrm>
          <a:off x="2500394" y="1264990"/>
          <a:ext cx="2126249" cy="31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Android</a:t>
          </a:r>
        </a:p>
      </dsp:txBody>
      <dsp:txXfrm>
        <a:off x="2500394" y="1264990"/>
        <a:ext cx="2126249" cy="318937"/>
      </dsp:txXfrm>
    </dsp:sp>
    <dsp:sp modelId="{12FE52E0-652D-46CE-9E03-5E95C2CAD053}">
      <dsp:nvSpPr>
        <dsp:cNvPr id="0" name=""/>
        <dsp:cNvSpPr/>
      </dsp:nvSpPr>
      <dsp:spPr>
        <a:xfrm>
          <a:off x="2500394" y="1636030"/>
          <a:ext cx="2126249" cy="1377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* Broadcast Receivers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* Foreground Services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* Intent Services… ?</a:t>
          </a:r>
        </a:p>
      </dsp:txBody>
      <dsp:txXfrm>
        <a:off x="2500394" y="1636030"/>
        <a:ext cx="2126249" cy="1377869"/>
      </dsp:txXfrm>
    </dsp:sp>
    <dsp:sp modelId="{2F786952-B2AE-4C60-B4FF-06F80D8ED062}">
      <dsp:nvSpPr>
        <dsp:cNvPr id="0" name=""/>
        <dsp:cNvSpPr/>
      </dsp:nvSpPr>
      <dsp:spPr>
        <a:xfrm>
          <a:off x="5689769" y="408783"/>
          <a:ext cx="744187" cy="744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76031-9EAF-4EEE-A1EE-AC65ADD72266}">
      <dsp:nvSpPr>
        <dsp:cNvPr id="0" name=""/>
        <dsp:cNvSpPr/>
      </dsp:nvSpPr>
      <dsp:spPr>
        <a:xfrm>
          <a:off x="4998738" y="1264990"/>
          <a:ext cx="2126249" cy="31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UWP</a:t>
          </a:r>
        </a:p>
      </dsp:txBody>
      <dsp:txXfrm>
        <a:off x="4998738" y="1264990"/>
        <a:ext cx="2126249" cy="318937"/>
      </dsp:txXfrm>
    </dsp:sp>
    <dsp:sp modelId="{403DAE3C-207D-40A2-8DAF-1305A9135F1C}">
      <dsp:nvSpPr>
        <dsp:cNvPr id="0" name=""/>
        <dsp:cNvSpPr/>
      </dsp:nvSpPr>
      <dsp:spPr>
        <a:xfrm>
          <a:off x="4998738" y="1636030"/>
          <a:ext cx="2126249" cy="1377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* Background Tasks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* Triggers</a:t>
          </a:r>
        </a:p>
      </dsp:txBody>
      <dsp:txXfrm>
        <a:off x="4998738" y="1636030"/>
        <a:ext cx="2126249" cy="1377869"/>
      </dsp:txXfrm>
    </dsp:sp>
    <dsp:sp modelId="{18B73B5E-4BE5-47C8-A803-57AF419EA7B3}">
      <dsp:nvSpPr>
        <dsp:cNvPr id="0" name=""/>
        <dsp:cNvSpPr/>
      </dsp:nvSpPr>
      <dsp:spPr>
        <a:xfrm>
          <a:off x="8188113" y="408783"/>
          <a:ext cx="744187" cy="74418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996C87-FDDE-49BD-AC0D-1249A0A14033}">
      <dsp:nvSpPr>
        <dsp:cNvPr id="0" name=""/>
        <dsp:cNvSpPr/>
      </dsp:nvSpPr>
      <dsp:spPr>
        <a:xfrm>
          <a:off x="7497082" y="1264990"/>
          <a:ext cx="2126249" cy="31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Xamarin</a:t>
          </a:r>
        </a:p>
      </dsp:txBody>
      <dsp:txXfrm>
        <a:off x="7497082" y="1264990"/>
        <a:ext cx="2126249" cy="318937"/>
      </dsp:txXfrm>
    </dsp:sp>
    <dsp:sp modelId="{47B47FD0-D8C7-4A4E-8FBA-30094A5DFE57}">
      <dsp:nvSpPr>
        <dsp:cNvPr id="0" name=""/>
        <dsp:cNvSpPr/>
      </dsp:nvSpPr>
      <dsp:spPr>
        <a:xfrm>
          <a:off x="7497082" y="1636030"/>
          <a:ext cx="2126249" cy="1377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Async/Await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Events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Timers</a:t>
          </a:r>
        </a:p>
      </dsp:txBody>
      <dsp:txXfrm>
        <a:off x="7497082" y="1636030"/>
        <a:ext cx="2126249" cy="13778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BEE28-0F88-4BB4-94F8-2459BC72D3DE}">
      <dsp:nvSpPr>
        <dsp:cNvPr id="0" name=""/>
        <dsp:cNvSpPr/>
      </dsp:nvSpPr>
      <dsp:spPr>
        <a:xfrm>
          <a:off x="275724" y="871810"/>
          <a:ext cx="853523" cy="8535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F65D5B-B863-4151-9994-CE059D2FA880}">
      <dsp:nvSpPr>
        <dsp:cNvPr id="0" name=""/>
        <dsp:cNvSpPr/>
      </dsp:nvSpPr>
      <dsp:spPr>
        <a:xfrm>
          <a:off x="457623" y="1053708"/>
          <a:ext cx="489726" cy="4897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2CCE77-EAC1-4BE3-AAA9-2F38139A955A}">
      <dsp:nvSpPr>
        <dsp:cNvPr id="0" name=""/>
        <dsp:cNvSpPr/>
      </dsp:nvSpPr>
      <dsp:spPr>
        <a:xfrm>
          <a:off x="2877" y="1991185"/>
          <a:ext cx="1399218" cy="55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b="0" i="0" kern="1200"/>
            <a:t>Environment </a:t>
          </a:r>
          <a:endParaRPr lang="en-US" sz="1100" kern="1200"/>
        </a:p>
      </dsp:txBody>
      <dsp:txXfrm>
        <a:off x="2877" y="1991185"/>
        <a:ext cx="1399218" cy="559687"/>
      </dsp:txXfrm>
    </dsp:sp>
    <dsp:sp modelId="{5FDB6440-9AA9-47F7-A7F8-AB0DD6FB365B}">
      <dsp:nvSpPr>
        <dsp:cNvPr id="0" name=""/>
        <dsp:cNvSpPr/>
      </dsp:nvSpPr>
      <dsp:spPr>
        <a:xfrm>
          <a:off x="1919806" y="871810"/>
          <a:ext cx="853523" cy="85352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27192D-463D-4E98-8C7C-EB1FA26869FE}">
      <dsp:nvSpPr>
        <dsp:cNvPr id="0" name=""/>
        <dsp:cNvSpPr/>
      </dsp:nvSpPr>
      <dsp:spPr>
        <a:xfrm>
          <a:off x="2101705" y="1053708"/>
          <a:ext cx="489726" cy="4897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B6B1F-F463-437C-8D65-C58E6E23E0B9}">
      <dsp:nvSpPr>
        <dsp:cNvPr id="0" name=""/>
        <dsp:cNvSpPr/>
      </dsp:nvSpPr>
      <dsp:spPr>
        <a:xfrm>
          <a:off x="1646959" y="1991185"/>
          <a:ext cx="1399218" cy="55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b="0" i="0" kern="1200"/>
            <a:t>Connectivity</a:t>
          </a:r>
          <a:endParaRPr lang="en-US" sz="1100" kern="1200"/>
        </a:p>
      </dsp:txBody>
      <dsp:txXfrm>
        <a:off x="1646959" y="1991185"/>
        <a:ext cx="1399218" cy="559687"/>
      </dsp:txXfrm>
    </dsp:sp>
    <dsp:sp modelId="{CA78FF70-4197-4F9E-8AE4-128C7CB8C411}">
      <dsp:nvSpPr>
        <dsp:cNvPr id="0" name=""/>
        <dsp:cNvSpPr/>
      </dsp:nvSpPr>
      <dsp:spPr>
        <a:xfrm>
          <a:off x="3563888" y="871810"/>
          <a:ext cx="853523" cy="85352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E8357B-109D-480E-A492-A1A2C141EB7E}">
      <dsp:nvSpPr>
        <dsp:cNvPr id="0" name=""/>
        <dsp:cNvSpPr/>
      </dsp:nvSpPr>
      <dsp:spPr>
        <a:xfrm>
          <a:off x="3745787" y="1053708"/>
          <a:ext cx="489726" cy="4897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52F62A-73E7-4508-A21A-8E143EA48F0F}">
      <dsp:nvSpPr>
        <dsp:cNvPr id="0" name=""/>
        <dsp:cNvSpPr/>
      </dsp:nvSpPr>
      <dsp:spPr>
        <a:xfrm>
          <a:off x="3291041" y="1991185"/>
          <a:ext cx="1399218" cy="55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b="0" i="0" kern="1200"/>
            <a:t>Periodic Background Jobs</a:t>
          </a:r>
          <a:endParaRPr lang="en-US" sz="1100" kern="1200"/>
        </a:p>
      </dsp:txBody>
      <dsp:txXfrm>
        <a:off x="3291041" y="1991185"/>
        <a:ext cx="1399218" cy="559687"/>
      </dsp:txXfrm>
    </dsp:sp>
    <dsp:sp modelId="{CE800A65-DCE4-46F1-BD3B-A64BEC303449}">
      <dsp:nvSpPr>
        <dsp:cNvPr id="0" name=""/>
        <dsp:cNvSpPr/>
      </dsp:nvSpPr>
      <dsp:spPr>
        <a:xfrm>
          <a:off x="5207970" y="871810"/>
          <a:ext cx="853523" cy="85352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A8C375-BB82-483D-B0F9-8A65A03D1A47}">
      <dsp:nvSpPr>
        <dsp:cNvPr id="0" name=""/>
        <dsp:cNvSpPr/>
      </dsp:nvSpPr>
      <dsp:spPr>
        <a:xfrm>
          <a:off x="5389869" y="1053708"/>
          <a:ext cx="489726" cy="4897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D6516F-E835-4AA2-9D3A-A0B47ADC4284}">
      <dsp:nvSpPr>
        <dsp:cNvPr id="0" name=""/>
        <dsp:cNvSpPr/>
      </dsp:nvSpPr>
      <dsp:spPr>
        <a:xfrm>
          <a:off x="4935123" y="1991185"/>
          <a:ext cx="1399218" cy="55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b="0" i="0" kern="1200"/>
            <a:t>File System Helpers</a:t>
          </a:r>
          <a:endParaRPr lang="en-US" sz="1100" kern="1200"/>
        </a:p>
      </dsp:txBody>
      <dsp:txXfrm>
        <a:off x="4935123" y="1991185"/>
        <a:ext cx="1399218" cy="559687"/>
      </dsp:txXfrm>
    </dsp:sp>
    <dsp:sp modelId="{8A25B930-4FF0-45C0-9AA1-7008DB317868}">
      <dsp:nvSpPr>
        <dsp:cNvPr id="0" name=""/>
        <dsp:cNvSpPr/>
      </dsp:nvSpPr>
      <dsp:spPr>
        <a:xfrm>
          <a:off x="6852052" y="871810"/>
          <a:ext cx="853523" cy="85352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E7A4E-5FE9-40DF-B733-F95E21650FBB}">
      <dsp:nvSpPr>
        <dsp:cNvPr id="0" name=""/>
        <dsp:cNvSpPr/>
      </dsp:nvSpPr>
      <dsp:spPr>
        <a:xfrm>
          <a:off x="7033951" y="1053708"/>
          <a:ext cx="489726" cy="48972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270FA-F829-477A-A8CC-13184EFC93E0}">
      <dsp:nvSpPr>
        <dsp:cNvPr id="0" name=""/>
        <dsp:cNvSpPr/>
      </dsp:nvSpPr>
      <dsp:spPr>
        <a:xfrm>
          <a:off x="6579205" y="1991185"/>
          <a:ext cx="1399218" cy="55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b="0" i="0" kern="1200"/>
            <a:t>Settings (with an extra touch of neat)</a:t>
          </a:r>
          <a:endParaRPr lang="en-US" sz="1100" kern="1200"/>
        </a:p>
      </dsp:txBody>
      <dsp:txXfrm>
        <a:off x="6579205" y="1991185"/>
        <a:ext cx="1399218" cy="559687"/>
      </dsp:txXfrm>
    </dsp:sp>
    <dsp:sp modelId="{C3B4A089-AA60-4E1C-A2BE-C084290F9754}">
      <dsp:nvSpPr>
        <dsp:cNvPr id="0" name=""/>
        <dsp:cNvSpPr/>
      </dsp:nvSpPr>
      <dsp:spPr>
        <a:xfrm>
          <a:off x="8496134" y="871810"/>
          <a:ext cx="853523" cy="8535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FF86F-DE3B-4B43-A919-5FFA4DFF1128}">
      <dsp:nvSpPr>
        <dsp:cNvPr id="0" name=""/>
        <dsp:cNvSpPr/>
      </dsp:nvSpPr>
      <dsp:spPr>
        <a:xfrm>
          <a:off x="8678033" y="1053708"/>
          <a:ext cx="489726" cy="48972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3C406-44CC-47B5-8FF7-DDA683A42B5E}">
      <dsp:nvSpPr>
        <dsp:cNvPr id="0" name=""/>
        <dsp:cNvSpPr/>
      </dsp:nvSpPr>
      <dsp:spPr>
        <a:xfrm>
          <a:off x="8223287" y="1991185"/>
          <a:ext cx="1399218" cy="559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b="0" i="0" kern="1200"/>
            <a:t>Caching</a:t>
          </a:r>
          <a:endParaRPr lang="en-US" sz="1100" kern="1200"/>
        </a:p>
      </dsp:txBody>
      <dsp:txXfrm>
        <a:off x="8223287" y="1991185"/>
        <a:ext cx="1399218" cy="5596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C9448-C192-46DE-94F2-0234633EEFD3}">
      <dsp:nvSpPr>
        <dsp:cNvPr id="0" name=""/>
        <dsp:cNvSpPr/>
      </dsp:nvSpPr>
      <dsp:spPr>
        <a:xfrm>
          <a:off x="467378" y="699449"/>
          <a:ext cx="759375" cy="75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839336-9EC8-4A16-8CF5-70EA88D97515}">
      <dsp:nvSpPr>
        <dsp:cNvPr id="0" name=""/>
        <dsp:cNvSpPr/>
      </dsp:nvSpPr>
      <dsp:spPr>
        <a:xfrm>
          <a:off x="3316" y="1712011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BluetoothLE Central &amp; Peripheral Modes</a:t>
          </a:r>
          <a:endParaRPr lang="en-US" sz="1500" kern="1200"/>
        </a:p>
      </dsp:txBody>
      <dsp:txXfrm>
        <a:off x="3316" y="1712011"/>
        <a:ext cx="1687500" cy="675000"/>
      </dsp:txXfrm>
    </dsp:sp>
    <dsp:sp modelId="{1D7B11EA-C5D4-47F1-8E42-72D8C281805B}">
      <dsp:nvSpPr>
        <dsp:cNvPr id="0" name=""/>
        <dsp:cNvSpPr/>
      </dsp:nvSpPr>
      <dsp:spPr>
        <a:xfrm>
          <a:off x="2450191" y="699449"/>
          <a:ext cx="759375" cy="75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22D2C-213B-458D-A20A-C962C3655C58}">
      <dsp:nvSpPr>
        <dsp:cNvPr id="0" name=""/>
        <dsp:cNvSpPr/>
      </dsp:nvSpPr>
      <dsp:spPr>
        <a:xfrm>
          <a:off x="1986128" y="1712011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Beacons</a:t>
          </a:r>
          <a:endParaRPr lang="en-US" sz="1500" kern="1200"/>
        </a:p>
      </dsp:txBody>
      <dsp:txXfrm>
        <a:off x="1986128" y="1712011"/>
        <a:ext cx="1687500" cy="675000"/>
      </dsp:txXfrm>
    </dsp:sp>
    <dsp:sp modelId="{8E366E20-9158-4254-A634-E5C81825752A}">
      <dsp:nvSpPr>
        <dsp:cNvPr id="0" name=""/>
        <dsp:cNvSpPr/>
      </dsp:nvSpPr>
      <dsp:spPr>
        <a:xfrm>
          <a:off x="4433004" y="699449"/>
          <a:ext cx="759375" cy="75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D31774-5139-4787-A878-A36665460936}">
      <dsp:nvSpPr>
        <dsp:cNvPr id="0" name=""/>
        <dsp:cNvSpPr/>
      </dsp:nvSpPr>
      <dsp:spPr>
        <a:xfrm>
          <a:off x="3968941" y="1712011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GPS &amp; Geofencing</a:t>
          </a:r>
          <a:endParaRPr lang="en-US" sz="1500" kern="1200"/>
        </a:p>
      </dsp:txBody>
      <dsp:txXfrm>
        <a:off x="3968941" y="1712011"/>
        <a:ext cx="1687500" cy="675000"/>
      </dsp:txXfrm>
    </dsp:sp>
    <dsp:sp modelId="{8AFD5FF9-3201-4286-BB1B-A83A642604A2}">
      <dsp:nvSpPr>
        <dsp:cNvPr id="0" name=""/>
        <dsp:cNvSpPr/>
      </dsp:nvSpPr>
      <dsp:spPr>
        <a:xfrm>
          <a:off x="6415816" y="699449"/>
          <a:ext cx="759375" cy="759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8CD0D-9B3D-4374-899C-72BF0DDDE138}">
      <dsp:nvSpPr>
        <dsp:cNvPr id="0" name=""/>
        <dsp:cNvSpPr/>
      </dsp:nvSpPr>
      <dsp:spPr>
        <a:xfrm>
          <a:off x="5951754" y="1712011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HTTP Transfers</a:t>
          </a:r>
          <a:endParaRPr lang="en-US" sz="1500" kern="1200"/>
        </a:p>
      </dsp:txBody>
      <dsp:txXfrm>
        <a:off x="5951754" y="1712011"/>
        <a:ext cx="1687500" cy="675000"/>
      </dsp:txXfrm>
    </dsp:sp>
    <dsp:sp modelId="{A76C19AF-14B7-4465-AA0B-65DFFCEC564D}">
      <dsp:nvSpPr>
        <dsp:cNvPr id="0" name=""/>
        <dsp:cNvSpPr/>
      </dsp:nvSpPr>
      <dsp:spPr>
        <a:xfrm>
          <a:off x="8398629" y="699449"/>
          <a:ext cx="759375" cy="7593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CE481-8340-4B5B-9014-41D1330A411A}">
      <dsp:nvSpPr>
        <dsp:cNvPr id="0" name=""/>
        <dsp:cNvSpPr/>
      </dsp:nvSpPr>
      <dsp:spPr>
        <a:xfrm>
          <a:off x="7934566" y="1712011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Sensors</a:t>
          </a:r>
          <a:endParaRPr lang="en-US" sz="1500" kern="1200"/>
        </a:p>
      </dsp:txBody>
      <dsp:txXfrm>
        <a:off x="7934566" y="1712011"/>
        <a:ext cx="1687500" cy="675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3B755A-5F0B-4D42-AF93-A9D1D9E6E5CB}">
      <dsp:nvSpPr>
        <dsp:cNvPr id="0" name=""/>
        <dsp:cNvSpPr/>
      </dsp:nvSpPr>
      <dsp:spPr>
        <a:xfrm>
          <a:off x="5168" y="80887"/>
          <a:ext cx="1004557" cy="10045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688C06-B43F-4493-ABAC-916DBBAAEB3C}">
      <dsp:nvSpPr>
        <dsp:cNvPr id="0" name=""/>
        <dsp:cNvSpPr/>
      </dsp:nvSpPr>
      <dsp:spPr>
        <a:xfrm>
          <a:off x="5168" y="1225663"/>
          <a:ext cx="2870163" cy="43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More Platforms</a:t>
          </a:r>
        </a:p>
      </dsp:txBody>
      <dsp:txXfrm>
        <a:off x="5168" y="1225663"/>
        <a:ext cx="2870163" cy="430524"/>
      </dsp:txXfrm>
    </dsp:sp>
    <dsp:sp modelId="{9233E3FE-E78C-4B1D-8196-A461A1F7CA84}">
      <dsp:nvSpPr>
        <dsp:cNvPr id="0" name=""/>
        <dsp:cNvSpPr/>
      </dsp:nvSpPr>
      <dsp:spPr>
        <a:xfrm>
          <a:off x="5168" y="1721406"/>
          <a:ext cx="2870163" cy="162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WebAssembly – Uno, Blazor, etc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Tizen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macOS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Meadow/IOT</a:t>
          </a:r>
        </a:p>
      </dsp:txBody>
      <dsp:txXfrm>
        <a:off x="5168" y="1721406"/>
        <a:ext cx="2870163" cy="1620389"/>
      </dsp:txXfrm>
    </dsp:sp>
    <dsp:sp modelId="{05CC8173-A687-4676-AC15-37721B16E51B}">
      <dsp:nvSpPr>
        <dsp:cNvPr id="0" name=""/>
        <dsp:cNvSpPr/>
      </dsp:nvSpPr>
      <dsp:spPr>
        <a:xfrm>
          <a:off x="3377609" y="80887"/>
          <a:ext cx="1004557" cy="10045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04F7A-86EA-4794-B062-2D6B7C1D6D48}">
      <dsp:nvSpPr>
        <dsp:cNvPr id="0" name=""/>
        <dsp:cNvSpPr/>
      </dsp:nvSpPr>
      <dsp:spPr>
        <a:xfrm>
          <a:off x="3377609" y="1225663"/>
          <a:ext cx="2870163" cy="43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Easy BluetoothLE </a:t>
          </a:r>
        </a:p>
      </dsp:txBody>
      <dsp:txXfrm>
        <a:off x="3377609" y="1225663"/>
        <a:ext cx="2870163" cy="430524"/>
      </dsp:txXfrm>
    </dsp:sp>
    <dsp:sp modelId="{177BE070-AD03-448C-8D13-79584F852FE2}">
      <dsp:nvSpPr>
        <dsp:cNvPr id="0" name=""/>
        <dsp:cNvSpPr/>
      </dsp:nvSpPr>
      <dsp:spPr>
        <a:xfrm>
          <a:off x="3377609" y="1721406"/>
          <a:ext cx="2870163" cy="162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Peripheral management that works like ASP.NET Controllers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Central clients that are setup like Refit interfaces</a:t>
          </a:r>
        </a:p>
      </dsp:txBody>
      <dsp:txXfrm>
        <a:off x="3377609" y="1721406"/>
        <a:ext cx="2870163" cy="1620389"/>
      </dsp:txXfrm>
    </dsp:sp>
    <dsp:sp modelId="{0831D2B3-8458-4B93-AD20-FE85384CE6E4}">
      <dsp:nvSpPr>
        <dsp:cNvPr id="0" name=""/>
        <dsp:cNvSpPr/>
      </dsp:nvSpPr>
      <dsp:spPr>
        <a:xfrm>
          <a:off x="6750051" y="80887"/>
          <a:ext cx="1004557" cy="10045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F7AE61-9D58-4F78-AF70-833A0FFEB76F}">
      <dsp:nvSpPr>
        <dsp:cNvPr id="0" name=""/>
        <dsp:cNvSpPr/>
      </dsp:nvSpPr>
      <dsp:spPr>
        <a:xfrm>
          <a:off x="6750051" y="1225663"/>
          <a:ext cx="2870163" cy="430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kern="1200"/>
            <a:t>Spin-Off Libraries</a:t>
          </a:r>
        </a:p>
      </dsp:txBody>
      <dsp:txXfrm>
        <a:off x="6750051" y="1225663"/>
        <a:ext cx="2870163" cy="430524"/>
      </dsp:txXfrm>
    </dsp:sp>
    <dsp:sp modelId="{CA735467-9549-482F-BCA7-77B04A74A2A8}">
      <dsp:nvSpPr>
        <dsp:cNvPr id="0" name=""/>
        <dsp:cNvSpPr/>
      </dsp:nvSpPr>
      <dsp:spPr>
        <a:xfrm>
          <a:off x="6750051" y="1721406"/>
          <a:ext cx="2870163" cy="162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Offline Data Sync</a:t>
          </a:r>
        </a:p>
      </dsp:txBody>
      <dsp:txXfrm>
        <a:off x="6750051" y="1721406"/>
        <a:ext cx="2870163" cy="16203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7F0324-85F0-D146-8C77-BBA9EC8AE105}">
      <dsp:nvSpPr>
        <dsp:cNvPr id="0" name=""/>
        <dsp:cNvSpPr/>
      </dsp:nvSpPr>
      <dsp:spPr>
        <a:xfrm>
          <a:off x="0" y="852643"/>
          <a:ext cx="611679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8D316-07FE-CA48-9911-AA896B441921}">
      <dsp:nvSpPr>
        <dsp:cNvPr id="0" name=""/>
        <dsp:cNvSpPr/>
      </dsp:nvSpPr>
      <dsp:spPr>
        <a:xfrm>
          <a:off x="305839" y="527923"/>
          <a:ext cx="4281756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840" tIns="0" rIns="16184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https://github.com/shinyorg </a:t>
          </a:r>
          <a:endParaRPr lang="en-US" sz="2200" kern="1200"/>
        </a:p>
      </dsp:txBody>
      <dsp:txXfrm>
        <a:off x="337542" y="559626"/>
        <a:ext cx="4218350" cy="586034"/>
      </dsp:txXfrm>
    </dsp:sp>
    <dsp:sp modelId="{B7B31C15-EC34-C54C-B1C6-A8A0FBFA616E}">
      <dsp:nvSpPr>
        <dsp:cNvPr id="0" name=""/>
        <dsp:cNvSpPr/>
      </dsp:nvSpPr>
      <dsp:spPr>
        <a:xfrm>
          <a:off x="0" y="1850563"/>
          <a:ext cx="611679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0B5DE6-C412-644C-8B6F-962E11E7A39A}">
      <dsp:nvSpPr>
        <dsp:cNvPr id="0" name=""/>
        <dsp:cNvSpPr/>
      </dsp:nvSpPr>
      <dsp:spPr>
        <a:xfrm>
          <a:off x="305839" y="1525843"/>
          <a:ext cx="4281756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840" tIns="0" rIns="16184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https://github.com/aritchie</a:t>
          </a:r>
          <a:endParaRPr lang="en-US" sz="2200" kern="1200"/>
        </a:p>
      </dsp:txBody>
      <dsp:txXfrm>
        <a:off x="337542" y="1557546"/>
        <a:ext cx="4218350" cy="586034"/>
      </dsp:txXfrm>
    </dsp:sp>
    <dsp:sp modelId="{DCCE2F22-903A-B94C-BB4C-6528D9BE949E}">
      <dsp:nvSpPr>
        <dsp:cNvPr id="0" name=""/>
        <dsp:cNvSpPr/>
      </dsp:nvSpPr>
      <dsp:spPr>
        <a:xfrm>
          <a:off x="0" y="2848484"/>
          <a:ext cx="611679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DDE04-778A-1F43-8901-C3547EDE4C85}">
      <dsp:nvSpPr>
        <dsp:cNvPr id="0" name=""/>
        <dsp:cNvSpPr/>
      </dsp:nvSpPr>
      <dsp:spPr>
        <a:xfrm>
          <a:off x="305839" y="2523763"/>
          <a:ext cx="4281756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840" tIns="0" rIns="16184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https://shinylib.net</a:t>
          </a:r>
          <a:endParaRPr lang="en-US" sz="2200" kern="1200"/>
        </a:p>
      </dsp:txBody>
      <dsp:txXfrm>
        <a:off x="337542" y="2555466"/>
        <a:ext cx="4218350" cy="586034"/>
      </dsp:txXfrm>
    </dsp:sp>
    <dsp:sp modelId="{B0CD1EAD-66F3-D443-A938-85FF0988C814}">
      <dsp:nvSpPr>
        <dsp:cNvPr id="0" name=""/>
        <dsp:cNvSpPr/>
      </dsp:nvSpPr>
      <dsp:spPr>
        <a:xfrm>
          <a:off x="0" y="3846404"/>
          <a:ext cx="611679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ACA971-4A53-8545-8FBC-0FE1C36A8973}">
      <dsp:nvSpPr>
        <dsp:cNvPr id="0" name=""/>
        <dsp:cNvSpPr/>
      </dsp:nvSpPr>
      <dsp:spPr>
        <a:xfrm>
          <a:off x="305839" y="3521684"/>
          <a:ext cx="4281756" cy="649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840" tIns="0" rIns="16184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https://allancritchie.net</a:t>
          </a:r>
          <a:endParaRPr lang="en-US" sz="2200" kern="1200"/>
        </a:p>
      </dsp:txBody>
      <dsp:txXfrm>
        <a:off x="337542" y="3553387"/>
        <a:ext cx="4218350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7/11/19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7/11/19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7/11/19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7/11/19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7/11/19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7/11/19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7/11/19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7/11/19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7/11/19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7/11/19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7/11/19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7/11/19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7/11/19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7/11/19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7/11/19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7/11/19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7/11/19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1000">
              <a:srgbClr val="C2E812"/>
            </a:gs>
            <a:gs pos="13000">
              <a:srgbClr val="91F5A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7/11/19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673CB-4FAF-496C-B2F8-47A512B34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8842" r="1" b="28598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334B37-6D33-462B-8BAB-FD965EC03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Backgrounding like a Boss with Shiny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85A293-EDA6-42DA-AF13-CF5E59C0A6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Allan Ritchie – ACR SOFtware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20355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9">
            <a:extLst>
              <a:ext uri="{FF2B5EF4-FFF2-40B4-BE49-F238E27FC236}">
                <a16:creationId xmlns:a16="http://schemas.microsoft.com/office/drawing/2014/main" id="{4E87B50C-BA86-4F51-A3E5-EE1354FC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E7DC5BDA-5569-44D1-B022-C75E74FC5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A5A0AE-6F02-8249-AE10-1610BDB10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Road Ahead</a:t>
            </a:r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D0125878-85CE-4A00-BA94-36987E341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16AFA5A7-0C81-43C2-9AEA-2F7477A844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5632242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676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7DD88FE-01A0-4F04-99DC-2B1140F59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2E9868-C728-43FF-95CC-38902E514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343043" y="402165"/>
            <a:ext cx="6738659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2A5749-6A2A-4FAF-824E-16E9569B9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9519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A2615BF4-8323-4853-9A41-09C4DFBC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6355223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E68B4297-39F1-4DD7-A4EF-8E4E5011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512068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FAF1DD-0169-4D59-8646-8EFAD90F4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1884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E45D7473-2985-4534-8629-4C76A5639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AE7861-4B89-2E43-9265-CADB5D184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239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Resources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8277BD-4019-4E99-866A-1EA4007EC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C2CFB8-3692-4F76-AD94-10E69B926A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124465"/>
              </p:ext>
            </p:extLst>
          </p:nvPr>
        </p:nvGraphicFramePr>
        <p:xfrm>
          <a:off x="964907" y="973667"/>
          <a:ext cx="6116795" cy="4928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7258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0CF5F-55A6-7649-AB7C-59DC22AD8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pic>
        <p:nvPicPr>
          <p:cNvPr id="4" name="Picture 3" descr="A picture containing indoor, animal&#10;&#10;Description automatically generated">
            <a:extLst>
              <a:ext uri="{FF2B5EF4-FFF2-40B4-BE49-F238E27FC236}">
                <a16:creationId xmlns:a16="http://schemas.microsoft.com/office/drawing/2014/main" id="{70130C60-9AEF-D147-BA9F-D60B5CF44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552" y="1113063"/>
            <a:ext cx="3382297" cy="389513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5128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B1A260-8A72-4E08-82CC-DB3DB0A49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EE446B-EFB2-4F6A-AC6E-936E92DB5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483BA79-FCF5-4852-AF0E-CA634727E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630BA5-8A74-4D0A-BB80-42BB6E2D0C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6109B2-DB31-43CB-950B-AB02BC17C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F4C0381-B807-4F22-9362-4CF1EA4ED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DC58E5-A2AB-4AF3-BFDC-51F45B859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82E722-60BE-4C4A-93FB-ED5C9D25F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BD917B57-2D0B-49F7-99D0-3E0D11138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D29444E-A895-4493-BEBA-CBD61CF47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9237B3E9-B2D7-4C20-930D-6FD74FFB5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EEB8BC-DB71-E24A-84BB-6C0D28AA3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Allan Ritchie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5316-A5D8-9743-8507-FBE3ABCC5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077" y="437513"/>
            <a:ext cx="5502614" cy="595432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Former Microsoft &amp; Xamarin MVP</a:t>
            </a:r>
          </a:p>
          <a:p>
            <a:r>
              <a:rPr lang="en-US" sz="2000" dirty="0"/>
              <a:t>Written a ton of Xamarin open source</a:t>
            </a:r>
          </a:p>
          <a:p>
            <a:r>
              <a:rPr lang="en-US" sz="2000" dirty="0"/>
              <a:t>Long time .NET developer</a:t>
            </a:r>
          </a:p>
          <a:p>
            <a:r>
              <a:rPr lang="en-US" sz="2000" dirty="0"/>
              <a:t>Lots of Azure – Had to say it, but saved it for last</a:t>
            </a:r>
          </a:p>
          <a:p>
            <a:pPr marL="0" indent="0">
              <a:buNone/>
            </a:pPr>
            <a:r>
              <a:rPr lang="en-US" sz="1400" dirty="0"/>
              <a:t>blog: </a:t>
            </a:r>
            <a:r>
              <a:rPr lang="en-US" sz="1400" dirty="0" err="1"/>
              <a:t>allancritchie.net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twitter: </a:t>
            </a:r>
            <a:r>
              <a:rPr lang="en-US" sz="1600" dirty="0"/>
              <a:t>allanritchie911</a:t>
            </a:r>
          </a:p>
          <a:p>
            <a:pPr marL="0" indent="0">
              <a:buNone/>
            </a:pPr>
            <a:r>
              <a:rPr lang="en-US" sz="1400" dirty="0"/>
              <a:t>twitch: </a:t>
            </a:r>
            <a:r>
              <a:rPr lang="en-US" sz="1400" dirty="0" err="1"/>
              <a:t>allancritchie</a:t>
            </a: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github</a:t>
            </a:r>
            <a:r>
              <a:rPr lang="en-US" sz="1400" dirty="0"/>
              <a:t>: </a:t>
            </a:r>
            <a:r>
              <a:rPr lang="en-US" sz="1400" dirty="0" err="1"/>
              <a:t>aritchie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6" name="Picture 5" descr="A close up of a mask&#10;&#10;Description automatically generated">
            <a:extLst>
              <a:ext uri="{FF2B5EF4-FFF2-40B4-BE49-F238E27FC236}">
                <a16:creationId xmlns:a16="http://schemas.microsoft.com/office/drawing/2014/main" id="{F75A161A-8F51-E440-9DA7-50DB66CAB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76" y="681248"/>
            <a:ext cx="2435108" cy="243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84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00C97C-2B9F-3541-915A-8D8A7E256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8CB8246-96C6-BE44-A58B-3AED742D5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The Challenges of Backgrounding &amp; Device Access</a:t>
            </a:r>
          </a:p>
          <a:p>
            <a:r>
              <a:rPr lang="en-US">
                <a:solidFill>
                  <a:schemeClr val="tx1"/>
                </a:solidFill>
              </a:rPr>
              <a:t>What Exactly is Shiny?</a:t>
            </a:r>
          </a:p>
          <a:p>
            <a:r>
              <a:rPr lang="en-US">
                <a:solidFill>
                  <a:schemeClr val="tx1"/>
                </a:solidFill>
              </a:rPr>
              <a:t>How do I use it?</a:t>
            </a:r>
          </a:p>
          <a:p>
            <a:r>
              <a:rPr lang="en-US">
                <a:solidFill>
                  <a:schemeClr val="tx1"/>
                </a:solidFill>
              </a:rPr>
              <a:t>The Road Ahead</a:t>
            </a:r>
          </a:p>
          <a:p>
            <a:r>
              <a:rPr lang="en-US">
                <a:solidFill>
                  <a:schemeClr val="tx1"/>
                </a:solidFill>
              </a:rPr>
              <a:t>Resources</a:t>
            </a:r>
          </a:p>
          <a:p>
            <a:r>
              <a:rPr lang="en-US">
                <a:solidFill>
                  <a:schemeClr val="tx1"/>
                </a:solidFill>
              </a:rPr>
              <a:t>Q &amp; A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0308D749-5984-4BB8-A788-A85D24304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B31166"/>
              </a:solidFill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95B8172D-A4C8-41B4-8991-78BBEC403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7718854" y="6391839"/>
            <a:ext cx="2997637" cy="30479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b="1" dirty="0">
              <a:solidFill>
                <a:srgbClr val="B311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84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picture containing person, indoor, wall, man&#10;&#10;Description automatically generated">
            <a:extLst>
              <a:ext uri="{FF2B5EF4-FFF2-40B4-BE49-F238E27FC236}">
                <a16:creationId xmlns:a16="http://schemas.microsoft.com/office/drawing/2014/main" id="{D3C233D7-9C0F-0A43-AF45-6F4EC9476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541" r="11289" b="-1"/>
          <a:stretch/>
        </p:blipFill>
        <p:spPr>
          <a:xfrm>
            <a:off x="2974326" y="1114621"/>
            <a:ext cx="5634686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071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FDA0C9-154E-D741-85D6-34CE2178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The Problems We Face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0544-DA58-AB46-AC28-78B54D78B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Each Platform does it differently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The OS is out to kill your process if you don’t behave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Plugins are designed to bring you the device access to your services, but backgrounding requires the reverse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As .NET Developers – we want things like async/await &amp; dependency injection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iOS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Delegates = Delegates Everywhere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Do you stuff quick or forever face the wrath of iOS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30 seconds and not a penny more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Android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You have to spin it all back up yourself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Services or Broadcaster Receivers?  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UWP actually is pretty good at this… who knew?</a:t>
            </a:r>
          </a:p>
          <a:p>
            <a:pPr lvl="1">
              <a:lnSpc>
                <a:spcPct val="90000"/>
              </a:lnSpc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0308D749-5984-4BB8-A788-A85D24304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B31166"/>
              </a:solidFill>
            </a:endParaRPr>
          </a:p>
        </p:txBody>
      </p:sp>
      <p:sp>
        <p:nvSpPr>
          <p:cNvPr id="51" name="Date Placeholder 3">
            <a:extLst>
              <a:ext uri="{FF2B5EF4-FFF2-40B4-BE49-F238E27FC236}">
                <a16:creationId xmlns:a16="http://schemas.microsoft.com/office/drawing/2014/main" id="{95B8172D-A4C8-41B4-8991-78BBEC403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7718854" y="6391839"/>
            <a:ext cx="2997637" cy="30479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b="1" dirty="0">
              <a:solidFill>
                <a:srgbClr val="B311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027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7B50C-BA86-4F51-A3E5-EE1354FC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E7DC5BDA-5569-44D1-B022-C75E74FC5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64FAD-5B5C-134A-B4AF-5A6362787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Platforms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25878-85CE-4A00-BA94-36987E341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406B69-D66C-4C63-AE53-709DCE4B5F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6147005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3459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151B32-D8EE-E543-9ECC-9C5A23B62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Shiny to the Rescue</a:t>
            </a:r>
          </a:p>
        </p:txBody>
      </p:sp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D627-6894-1C47-8830-9DFEAE2F8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Centralized Infrastructure/Hosting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Centralized </a:t>
            </a:r>
            <a:r>
              <a:rPr lang="en-US" dirty="0" err="1">
                <a:solidFill>
                  <a:schemeClr val="tx1"/>
                </a:solidFill>
              </a:rPr>
              <a:t>Eventing</a:t>
            </a:r>
            <a:r>
              <a:rPr lang="en-US" dirty="0">
                <a:solidFill>
                  <a:schemeClr val="tx1"/>
                </a:solidFill>
              </a:rPr>
              <a:t> via Delegates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Dependency injection out of the box</a:t>
            </a:r>
            <a:endParaRPr lang="en-CA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CA" dirty="0">
                <a:solidFill>
                  <a:schemeClr val="tx1"/>
                </a:solidFill>
              </a:rPr>
              <a:t>Built-In Logging</a:t>
            </a:r>
          </a:p>
          <a:p>
            <a:pPr>
              <a:lnSpc>
                <a:spcPct val="90000"/>
              </a:lnSpc>
            </a:pPr>
            <a:r>
              <a:rPr lang="en-CA" dirty="0">
                <a:solidFill>
                  <a:schemeClr val="tx1"/>
                </a:solidFill>
              </a:rPr>
              <a:t>Built-In Persistence</a:t>
            </a:r>
          </a:p>
          <a:p>
            <a:pPr>
              <a:lnSpc>
                <a:spcPct val="90000"/>
              </a:lnSpc>
            </a:pPr>
            <a:r>
              <a:rPr lang="en-CA" dirty="0">
                <a:solidFill>
                  <a:schemeClr val="tx1"/>
                </a:solidFill>
              </a:rPr>
              <a:t>Built with Reactive patterns (RX)</a:t>
            </a:r>
          </a:p>
          <a:p>
            <a:pPr>
              <a:lnSpc>
                <a:spcPct val="90000"/>
              </a:lnSpc>
            </a:pPr>
            <a:r>
              <a:rPr lang="en-CA" dirty="0">
                <a:solidFill>
                  <a:schemeClr val="tx1"/>
                </a:solidFill>
              </a:rPr>
              <a:t>Not a Plugin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0308D749-5984-4BB8-A788-A85D24304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B31166"/>
              </a:solidFill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95B8172D-A4C8-41B4-8991-78BBEC403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7718854" y="6391839"/>
            <a:ext cx="2997637" cy="30479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b="1" dirty="0">
              <a:solidFill>
                <a:srgbClr val="B311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839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E87B50C-BA86-4F51-A3E5-EE1354FC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E7DC5BDA-5569-44D1-B022-C75E74FC5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55644-F57A-4FE5-A5D1-5420110C0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The “Essentials”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125878-85CE-4A00-BA94-36987E341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381DB5-99A5-4E05-98B9-9373DBDC6B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2934659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8339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8BDF8889-DC2F-468B-8D84-EA3774DB8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501906CC-6BFC-48B1-9DD8-445641393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Oval 22">
            <a:extLst>
              <a:ext uri="{FF2B5EF4-FFF2-40B4-BE49-F238E27FC236}">
                <a16:creationId xmlns:a16="http://schemas.microsoft.com/office/drawing/2014/main" id="{0BBEB8AA-5680-4F7C-B07D-AA0081EE0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39C3DAC-A14C-4F71-BEDB-1F35E5253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609012" y="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66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270CE5-3BD6-4524-BBD4-3A6331191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002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A4C1651-1AB9-4B1F-8020-0C800382C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609012" y="23622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737594-8A0C-4859-9751-B0228F2DE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999412" y="5249336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73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635B1E5F-8D00-4445-8F34-CF83F6251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89932" flipV="1">
            <a:off x="8490951" y="4619559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5CA9E7EA-E610-4379-8563-950A70FB3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V="1">
            <a:off x="459506" y="457695"/>
            <a:ext cx="11277600" cy="4533900"/>
          </a:xfrm>
          <a:custGeom>
            <a:avLst/>
            <a:gdLst/>
            <a:ahLst/>
            <a:cxnLst/>
            <a:rect l="0" t="0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6BF07752-C1F8-453E-9A5D-A0390FA53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V="1"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8338E-CAD4-4CAD-ADCB-042ECC96F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385410"/>
            <a:ext cx="8761413" cy="706964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EBEBEB"/>
                </a:solidFill>
              </a:rPr>
              <a:t>Beyond the Essentials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2526BD-E48D-43F7-9C76-F2033AF5E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81D9D5-73E9-4BE7-9B64-FD1D582C28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0124481"/>
              </p:ext>
            </p:extLst>
          </p:nvPr>
        </p:nvGraphicFramePr>
        <p:xfrm>
          <a:off x="1286934" y="116459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25397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354</Words>
  <Application>Microsoft Macintosh PowerPoint</Application>
  <PresentationFormat>Widescreen</PresentationFormat>
  <Paragraphs>83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 Boardroom</vt:lpstr>
      <vt:lpstr>Backgrounding like a Boss with Shiny</vt:lpstr>
      <vt:lpstr>Allan Ritchie</vt:lpstr>
      <vt:lpstr>Agenda</vt:lpstr>
      <vt:lpstr>PowerPoint Presentation</vt:lpstr>
      <vt:lpstr>The Problems We Face</vt:lpstr>
      <vt:lpstr>The Platforms</vt:lpstr>
      <vt:lpstr>Shiny to the Rescue</vt:lpstr>
      <vt:lpstr>The “Essentials”</vt:lpstr>
      <vt:lpstr>Beyond the Essentials</vt:lpstr>
      <vt:lpstr>The Road Ahead</vt:lpstr>
      <vt:lpstr>Resources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Backgrounding like a Boss with Shiny</dc:title>
  <dc:creator>Allan Ritchie</dc:creator>
  <cp:lastModifiedBy>Allan Ritchie</cp:lastModifiedBy>
  <cp:revision>5</cp:revision>
  <dcterms:created xsi:type="dcterms:W3CDTF">2019-07-07T13:09:04Z</dcterms:created>
  <dcterms:modified xsi:type="dcterms:W3CDTF">2019-07-12T15:43:48Z</dcterms:modified>
</cp:coreProperties>
</file>